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7" r:id="rId6"/>
    <p:sldId id="258" r:id="rId7"/>
    <p:sldId id="268" r:id="rId8"/>
    <p:sldId id="269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236CF-3EAA-EEF9-51BE-128FC7548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8EBA84-774E-93DD-D3E2-E9586D680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F0A77-9BA7-13F5-8CD3-7CFB6EBA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6761E-089C-9C17-67FA-A2AFF62F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3E128-4956-3A30-458D-07519412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6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AB043-58A9-8900-F129-99D513FA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358E9F-127F-238E-2B40-D535C0FC6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CB91B-2925-D8E0-3057-786CB7E0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9BEB1-20CF-D7CA-C97C-9FCC07CC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78597-68C9-BAC8-E42D-5BB00D88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2C46F7-37EE-2504-372D-050283D00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5B35FC-D345-D43B-CBA5-F47FB0511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633D2-74DB-6A93-A3DD-1EF75B5F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E0B4D-BDA9-D81A-5489-1948811D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27BED-82EA-0063-3BA0-6F76D12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0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D926-6720-5076-B61C-11A3F618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2F7E2-2147-1E0B-CEE0-A67B2DDB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466FF-76C7-3EB6-645A-6D4BE542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D349F-4331-F6C0-90B6-8778FFAF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20574-E82B-7DED-4F26-01CB836B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F7725-3B82-7932-9963-2D0976C7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6A8E7-60F7-3C5D-FC5F-503976C60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4E0A7-3F92-CC7E-2B25-DC324E9A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20969-CD68-75C1-10D2-A240E76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1D104-BB9D-74A6-CF2A-58E989D3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8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70952-7C90-F9F0-BA8B-B917D9FF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E5500-7541-C642-7A65-F2C5E5CE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F8EF8F-27EE-8DB7-E0B4-CC5ADE146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5EF293-BA8C-B828-A83E-ED43D00E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971BF-4963-B16C-F0FA-1ED6A1B1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93389-9955-3C1A-50BB-44B54B43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6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6F65-E78F-4ABC-CAE1-E8B99FE9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17800-5C4D-7DC2-C530-B834F24B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F3BB96-A3B9-D75B-B716-3F9BF6E61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59BD06-4EC1-AB5A-548F-BD8B4BB8C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D35C47-3079-7641-E864-5703DCF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37010A-8205-B6C7-DD2A-FD5DC09E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61399A-B44A-6A54-1755-D16E2532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EE2553-83DA-BEDF-5450-A447BCD0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E56DF-947D-9B4D-E5EA-4970F7CA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8E32E-9446-60BD-ED52-1AEEC6DB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9B62B1-C50A-D4F8-0DEB-AF027DB4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F35A90-52F8-54FF-CE67-E9CE7BDC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7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5CC1A9-C70E-5F4D-D621-FA1A66A0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76A590-82C0-E0BA-BAF9-EABABC54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318ECA-BC0E-42B6-8119-1EF76BC2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C73C9-B529-4C9B-17ED-2D77909C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AECAE-2D36-3DEC-5489-C8EB499C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11FDE-9761-10C7-6D93-26F19FF46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186DF1-C384-6A52-8557-9C1554ED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4FA97-B769-1AF9-26FE-913332C3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D8B70-F06D-F130-9674-53F0FB86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A3725-B262-F2E7-0330-3C1C112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8D6CB9-A4E3-8316-6485-64B8A549B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6AB7ED-8C79-F86F-D25F-C9ABF12E4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58E9C2-3747-9681-F072-B51C26F4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177DE-7D4F-8970-D9AE-DDE4EF6A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08C5E-0B63-148F-87CF-CCEC04A4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50C7A-73B6-7FE6-6D3F-24852213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2E3C13-588F-E5C3-D15A-80DA8BD83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7F8DA-9A32-E2A5-1C52-143F94A7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33FF-57C6-47D2-ABD5-8226E905727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BC448-BD6C-3F3F-418A-D171B703E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13C39-0B30-12C5-C50B-7AABD3249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509D-BB71-4172-BADB-3B8CB990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80C2A9-7834-F186-EA22-F9162880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46797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F56F8E-06EE-FCDD-AAE2-FDF207C57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695" y="1958639"/>
            <a:ext cx="4678532" cy="2894120"/>
          </a:xfrm>
          <a:custGeom>
            <a:avLst/>
            <a:gdLst>
              <a:gd name="connsiteX0" fmla="*/ 0 w 4678532"/>
              <a:gd name="connsiteY0" fmla="*/ 0 h 2894120"/>
              <a:gd name="connsiteX1" fmla="*/ 4678532 w 4678532"/>
              <a:gd name="connsiteY1" fmla="*/ 0 h 2894120"/>
              <a:gd name="connsiteX2" fmla="*/ 4678532 w 4678532"/>
              <a:gd name="connsiteY2" fmla="*/ 2894120 h 2894120"/>
              <a:gd name="connsiteX3" fmla="*/ 0 w 4678532"/>
              <a:gd name="connsiteY3" fmla="*/ 2894120 h 289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8532" h="2894120">
                <a:moveTo>
                  <a:pt x="0" y="0"/>
                </a:moveTo>
                <a:lnTo>
                  <a:pt x="4678532" y="0"/>
                </a:lnTo>
                <a:lnTo>
                  <a:pt x="4678532" y="2894120"/>
                </a:lnTo>
                <a:lnTo>
                  <a:pt x="0" y="2894120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BE435A-1F92-387E-095A-77148D78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08" y="100986"/>
            <a:ext cx="6476816" cy="5103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6A0DF-48E2-54DA-4FFA-024A78FAA32B}"/>
              </a:ext>
            </a:extLst>
          </p:cNvPr>
          <p:cNvSpPr txBox="1"/>
          <p:nvPr/>
        </p:nvSpPr>
        <p:spPr>
          <a:xfrm>
            <a:off x="-329055" y="5514220"/>
            <a:ext cx="937058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60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Животные Сибири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8B6C2A-6979-1A79-32C4-FC98406003A2}"/>
              </a:ext>
            </a:extLst>
          </p:cNvPr>
          <p:cNvSpPr/>
          <p:nvPr/>
        </p:nvSpPr>
        <p:spPr>
          <a:xfrm>
            <a:off x="8662659" y="5949387"/>
            <a:ext cx="4057918" cy="158452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80C2A9-7834-F186-EA22-F9162880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025" y="0"/>
            <a:ext cx="1046797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F56F8E-06EE-FCDD-AAE2-FDF207C57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946" y="1857653"/>
            <a:ext cx="4678532" cy="2894120"/>
          </a:xfrm>
          <a:custGeom>
            <a:avLst/>
            <a:gdLst>
              <a:gd name="connsiteX0" fmla="*/ 0 w 4678532"/>
              <a:gd name="connsiteY0" fmla="*/ 0 h 2894120"/>
              <a:gd name="connsiteX1" fmla="*/ 4678532 w 4678532"/>
              <a:gd name="connsiteY1" fmla="*/ 0 h 2894120"/>
              <a:gd name="connsiteX2" fmla="*/ 4678532 w 4678532"/>
              <a:gd name="connsiteY2" fmla="*/ 2894120 h 2894120"/>
              <a:gd name="connsiteX3" fmla="*/ 0 w 4678532"/>
              <a:gd name="connsiteY3" fmla="*/ 2894120 h 289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8532" h="2894120">
                <a:moveTo>
                  <a:pt x="0" y="0"/>
                </a:moveTo>
                <a:lnTo>
                  <a:pt x="4678532" y="0"/>
                </a:lnTo>
                <a:lnTo>
                  <a:pt x="4678532" y="2894120"/>
                </a:lnTo>
                <a:lnTo>
                  <a:pt x="0" y="2894120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BE435A-1F92-387E-095A-77148D78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59" y="0"/>
            <a:ext cx="6476816" cy="5103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6A0DF-48E2-54DA-4FFA-024A78FAA32B}"/>
              </a:ext>
            </a:extLst>
          </p:cNvPr>
          <p:cNvSpPr txBox="1"/>
          <p:nvPr/>
        </p:nvSpPr>
        <p:spPr>
          <a:xfrm>
            <a:off x="3696749" y="5514219"/>
            <a:ext cx="7779694" cy="1138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68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ДЕТИ СИБИРИ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4442B4-0264-1058-8867-D3BEFC168A49}"/>
              </a:ext>
            </a:extLst>
          </p:cNvPr>
          <p:cNvSpPr/>
          <p:nvPr/>
        </p:nvSpPr>
        <p:spPr>
          <a:xfrm>
            <a:off x="-157155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A4E597-99C9-6CE2-D0AD-88E6908735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8" b="92933" l="3396" r="97190">
                        <a14:foregroundMark x1="7201" y1="45491" x2="7201" y2="45491"/>
                        <a14:foregroundMark x1="8958" y1="79448" x2="8958" y2="79448"/>
                        <a14:foregroundMark x1="6323" y1="80422" x2="6323" y2="80422"/>
                        <a14:foregroundMark x1="50761" y1="92933" x2="50761" y2="92933"/>
                        <a14:foregroundMark x1="91335" y1="65638" x2="91335" y2="65638"/>
                        <a14:foregroundMark x1="92740" y1="52153" x2="92740" y2="52153"/>
                        <a14:foregroundMark x1="97014" y1="50366" x2="97014" y2="50366"/>
                        <a14:foregroundMark x1="59953" y1="8611" x2="59953" y2="8611"/>
                        <a14:foregroundMark x1="42623" y1="5686" x2="42623" y2="5686"/>
                        <a14:foregroundMark x1="32319" y1="7636" x2="32319" y2="7636"/>
                        <a14:foregroundMark x1="4859" y1="42080" x2="4859" y2="42080"/>
                        <a14:foregroundMark x1="3454" y1="44273" x2="3454" y2="44273"/>
                        <a14:foregroundMark x1="8431" y1="34444" x2="8431" y2="34444"/>
                        <a14:foregroundMark x1="42974" y1="5443" x2="42974" y2="5443"/>
                        <a14:foregroundMark x1="46311" y1="5930" x2="46311" y2="5930"/>
                        <a14:foregroundMark x1="53923" y1="6174" x2="53923" y2="6174"/>
                        <a14:foregroundMark x1="55562" y1="5199" x2="55562" y2="5199"/>
                        <a14:foregroundMark x1="60831" y1="6174" x2="60831" y2="6174"/>
                        <a14:foregroundMark x1="63525" y1="6174" x2="64403" y2="6661"/>
                        <a14:foregroundMark x1="72717" y1="12023" x2="72717" y2="12023"/>
                        <a14:foregroundMark x1="81909" y1="14785" x2="81909" y2="14785"/>
                        <a14:foregroundMark x1="84953" y1="18440" x2="84953" y2="18440"/>
                        <a14:foregroundMark x1="88290" y1="25589" x2="88290" y2="25589"/>
                        <a14:foregroundMark x1="91686" y1="34687" x2="91686" y2="34687"/>
                        <a14:foregroundMark x1="95375" y1="39074" x2="95375" y2="39074"/>
                        <a14:foregroundMark x1="95023" y1="40536" x2="95550" y2="41511"/>
                        <a14:foregroundMark x1="97190" y1="44029" x2="97190" y2="44029"/>
                        <a14:foregroundMark x1="97190" y1="48416" x2="97190" y2="48416"/>
                        <a14:foregroundMark x1="10714" y1="69537" x2="10714" y2="69537"/>
                        <a14:backgroundMark x1="78044" y1="82128" x2="87237" y2="80910"/>
                        <a14:backgroundMark x1="81557" y1="77660" x2="90105" y2="75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087" y="3143630"/>
            <a:ext cx="2670903" cy="19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9865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C9995E-8B57-4984-76D8-1D123CA74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"/>
          <a:stretch/>
        </p:blipFill>
        <p:spPr>
          <a:xfrm>
            <a:off x="3886313" y="1926454"/>
            <a:ext cx="4630031" cy="29161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118073" y="5954879"/>
            <a:ext cx="2597606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2930713" y="5569694"/>
            <a:ext cx="633057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МЕДВЕЖОНОК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9712473" y="5959969"/>
            <a:ext cx="2597606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C725688-804D-6C84-9B8D-FB865474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978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57E21-7E34-4FB2-AEAB-C9CAC42AD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71276" y="1846555"/>
            <a:ext cx="4569042" cy="28852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190158" y="5955465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4552156" y="5570280"/>
            <a:ext cx="308770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ПЕСЕЦ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8198705" y="5955465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2A6545-9A2A-72B4-FBE1-A4DA4771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955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AC71A-4174-075F-B2C1-7A722AD5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15052" y="1908700"/>
            <a:ext cx="4616389" cy="27787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114830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3617484" y="5570280"/>
            <a:ext cx="495680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ВОЛЧОНОК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9034384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E6A925-5BEB-9435-59A7-6615184D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090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5AFF97-FBE9-38EB-F8B8-5CDE9DC39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60251" y="1888247"/>
            <a:ext cx="4506345" cy="28230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172870" y="5955465"/>
            <a:ext cx="3803155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3972662" y="5570280"/>
            <a:ext cx="424667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СОБОЛЕК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8547938" y="5955465"/>
            <a:ext cx="3803155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2A6545-9A2A-72B4-FBE1-A4DA4771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0049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3D1F4B-3FC0-DCAC-13C7-69E371532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440" y="1935333"/>
            <a:ext cx="4536489" cy="283197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927B1E-0846-B5CF-0447-86952486D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/>
          <a:stretch/>
        </p:blipFill>
        <p:spPr>
          <a:xfrm>
            <a:off x="3027284" y="62144"/>
            <a:ext cx="6307123" cy="5103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4568979" y="5569694"/>
            <a:ext cx="305404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ЛАСКА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3AB832-8296-D3ED-BB91-ACC1814403FB}"/>
              </a:ext>
            </a:extLst>
          </p:cNvPr>
          <p:cNvSpPr/>
          <p:nvPr/>
        </p:nvSpPr>
        <p:spPr>
          <a:xfrm>
            <a:off x="-224031" y="5954879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229739-FB0E-DA45-ADEE-F8C0686728EB}"/>
              </a:ext>
            </a:extLst>
          </p:cNvPr>
          <p:cNvSpPr/>
          <p:nvPr/>
        </p:nvSpPr>
        <p:spPr>
          <a:xfrm>
            <a:off x="8198181" y="5954879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264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лекопитающее, белка&#10;&#10;Автоматически созданное описание">
            <a:extLst>
              <a:ext uri="{FF2B5EF4-FFF2-40B4-BE49-F238E27FC236}">
                <a16:creationId xmlns:a16="http://schemas.microsoft.com/office/drawing/2014/main" id="{7BC55F95-DD61-4D98-4A21-D7D7D7D9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26" y="1821639"/>
            <a:ext cx="4813714" cy="30085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342353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3369143" y="5570280"/>
            <a:ext cx="545373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БЕЛЬЧОНОК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8984363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2A6545-9A2A-72B4-FBE1-A4DA4771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341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288688" y="5955465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4259599" y="5570280"/>
            <a:ext cx="367280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КУНИЦА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8378263" y="5955465"/>
            <a:ext cx="4183471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E2778-DC1F-DD35-D596-097D16F2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83" y="1851174"/>
            <a:ext cx="4567639" cy="31556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2A6545-9A2A-72B4-FBE1-A4DA4771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2885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CB2D0A-4204-6CCA-43F1-4145E2A5E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4"/>
          <a:stretch/>
        </p:blipFill>
        <p:spPr>
          <a:xfrm>
            <a:off x="3959441" y="1926454"/>
            <a:ext cx="4580877" cy="28674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2FC0F4-397A-6305-9238-399D1DFC4E80}"/>
              </a:ext>
            </a:extLst>
          </p:cNvPr>
          <p:cNvSpPr/>
          <p:nvPr/>
        </p:nvSpPr>
        <p:spPr>
          <a:xfrm>
            <a:off x="-103254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718B-FD8A-9A27-E751-23C89364DDB2}"/>
              </a:ext>
            </a:extLst>
          </p:cNvPr>
          <p:cNvSpPr txBox="1"/>
          <p:nvPr/>
        </p:nvSpPr>
        <p:spPr>
          <a:xfrm>
            <a:off x="3664886" y="5570280"/>
            <a:ext cx="486222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spc="300" dirty="0">
                <a:solidFill>
                  <a:srgbClr val="CBAD8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ОЛЕНЁНОК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1132-769A-C8C4-9B06-EC0EAEA56D59}"/>
              </a:ext>
            </a:extLst>
          </p:cNvPr>
          <p:cNvSpPr/>
          <p:nvPr/>
        </p:nvSpPr>
        <p:spPr>
          <a:xfrm>
            <a:off x="8895484" y="5955465"/>
            <a:ext cx="3457414" cy="152960"/>
          </a:xfrm>
          <a:prstGeom prst="rect">
            <a:avLst/>
          </a:prstGeom>
          <a:solidFill>
            <a:srgbClr val="D8B99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057CB9-17A9-B29D-657F-5DE04DCC1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2" y="62144"/>
            <a:ext cx="6476816" cy="5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757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петр</cp:lastModifiedBy>
  <cp:revision>8</cp:revision>
  <dcterms:created xsi:type="dcterms:W3CDTF">2022-12-21T08:36:51Z</dcterms:created>
  <dcterms:modified xsi:type="dcterms:W3CDTF">2024-11-17T10:47:48Z</dcterms:modified>
</cp:coreProperties>
</file>