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1" r:id="rId6"/>
    <p:sldId id="265" r:id="rId7"/>
    <p:sldId id="268" r:id="rId8"/>
    <p:sldId id="269" r:id="rId9"/>
    <p:sldId id="270" r:id="rId10"/>
    <p:sldId id="271" r:id="rId11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47" d="100"/>
          <a:sy n="147" d="100"/>
        </p:scale>
        <p:origin x="4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739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26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E6E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419475" y="1432950"/>
            <a:ext cx="8338500" cy="977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5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Жизнь и обычаи народов Красноярского края
</a:t>
            </a:r>
            <a:r>
              <a:rPr lang="en-US" sz="15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Исследуем культуру, быт и </a:t>
            </a:r>
            <a:r>
              <a:rPr lang="en-US" sz="1500" dirty="0" err="1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традиции</a:t>
            </a:r>
            <a:r>
              <a:rPr lang="ru-RU" sz="15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500" dirty="0" err="1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региона</a:t>
            </a:r>
            <a:r>
              <a:rPr lang="ru-RU" sz="15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35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E65E09-1DD5-490F-B0E1-23BFA43F63E2}"/>
              </a:ext>
            </a:extLst>
          </p:cNvPr>
          <p:cNvSpPr txBox="1"/>
          <p:nvPr/>
        </p:nvSpPr>
        <p:spPr>
          <a:xfrm>
            <a:off x="6115456" y="3826213"/>
            <a:ext cx="2568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Журавель О.В.,</a:t>
            </a:r>
          </a:p>
          <a:p>
            <a:pPr algn="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воспитатель МАДОУ ДСКН №1 города Сосновоборска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419475" y="1432950"/>
            <a:ext cx="8112000" cy="977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3200" dirty="0"/>
              <a:t>Спасибо за внимание!</a:t>
            </a:r>
            <a:endParaRPr lang="en-US" sz="3200" dirty="0"/>
          </a:p>
        </p:txBody>
      </p:sp>
      <p:sp>
        <p:nvSpPr>
          <p:cNvPr id="4" name="Text 1"/>
          <p:cNvSpPr txBox="1"/>
          <p:nvPr/>
        </p:nvSpPr>
        <p:spPr>
          <a:xfrm>
            <a:off x="104375" y="4866200"/>
            <a:ext cx="547800" cy="62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42769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58250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E6E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4469" y="0"/>
            <a:ext cx="5141100" cy="51411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78000" y="3440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8492100" y="4866200"/>
            <a:ext cx="547800" cy="62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E6E9E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1200" dirty="0"/>
          </a:p>
        </p:txBody>
      </p:sp>
      <p:sp>
        <p:nvSpPr>
          <p:cNvPr id="6" name="Text 1"/>
          <p:cNvSpPr txBox="1"/>
          <p:nvPr/>
        </p:nvSpPr>
        <p:spPr>
          <a:xfrm>
            <a:off x="4755003" y="1192250"/>
            <a:ext cx="4284900" cy="1445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500" b="1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Знакомство с народами Красноярья
</a:t>
            </a:r>
            <a:r>
              <a:rPr lang="en-US" sz="12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Красноярский край — место проживания различных народов с уникальными обычаями и традициями. Разберём их особенности и влияние на регион.</a:t>
            </a:r>
            <a:endParaRPr lang="en-US" sz="25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E6E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500" y="245304"/>
            <a:ext cx="4648500" cy="4648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104375" y="919825"/>
            <a:ext cx="4359000" cy="3273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300" b="1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Этнография региона
</a:t>
            </a:r>
            <a:r>
              <a:rPr lang="en-US" sz="20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6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Коренные народы
</a:t>
            </a:r>
            <a:r>
              <a:rPr lang="en-US" sz="6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Красноярском крае проживают такие коренные народы, как эвенки, ненцы и кеты. Эти народы сохранили свои традиции и образ жизни на протяжении веков.
</a:t>
            </a:r>
            <a:r>
              <a:rPr lang="en-US" sz="18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6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Миграция и культура
</a:t>
            </a:r>
            <a:r>
              <a:rPr lang="en-US" sz="6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Миграционные процессы привели к более разнообразному составу населения. Это обогатило культуру региона, принесло новые традиции и взаимообмен между народами.</a:t>
            </a:r>
            <a:endParaRPr lang="en-US" sz="2300" dirty="0"/>
          </a:p>
        </p:txBody>
      </p:sp>
      <p:sp>
        <p:nvSpPr>
          <p:cNvPr id="6" name="Text 1"/>
          <p:cNvSpPr txBox="1"/>
          <p:nvPr/>
        </p:nvSpPr>
        <p:spPr>
          <a:xfrm>
            <a:off x="104375" y="4866200"/>
            <a:ext cx="547800" cy="62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42769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E6E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237" y="213625"/>
            <a:ext cx="4559700" cy="45597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5117525" y="761450"/>
            <a:ext cx="3851100" cy="3381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500" b="1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Традиционная экономика
</a:t>
            </a:r>
            <a:r>
              <a:rPr lang="en-US" sz="2200" b="1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Коренные народы занимаются оленеводством, охотой, рыболовством и сбором дикорастущих растений. Эти виды деятельности обеспечивают их ресурсы для жизни.
</a:t>
            </a:r>
            <a:r>
              <a:rPr lang="en-US" sz="13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Современные экономические процессы влияют на традиционные практики: внедрение новых технологий меняет способы ведения хозяйства, делая их более эффективными.</a:t>
            </a:r>
            <a:endParaRPr lang="en-US" sz="2500" dirty="0"/>
          </a:p>
        </p:txBody>
      </p:sp>
      <p:sp>
        <p:nvSpPr>
          <p:cNvPr id="6" name="Text 1"/>
          <p:cNvSpPr txBox="1"/>
          <p:nvPr/>
        </p:nvSpPr>
        <p:spPr>
          <a:xfrm>
            <a:off x="8495196" y="4866200"/>
            <a:ext cx="547800" cy="62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E6E9E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1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E6E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8470525" y="0"/>
            <a:ext cx="3721500" cy="40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three-bullet-points</a:t>
            </a:r>
            <a:endParaRPr lang="en-US" sz="1400" dirty="0"/>
          </a:p>
        </p:txBody>
      </p:sp>
      <p:sp>
        <p:nvSpPr>
          <p:cNvPr id="4" name="Text 1"/>
          <p:cNvSpPr txBox="1"/>
          <p:nvPr/>
        </p:nvSpPr>
        <p:spPr>
          <a:xfrm>
            <a:off x="5039549" y="2303358"/>
            <a:ext cx="2935500" cy="600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buNone/>
            </a:pPr>
            <a:endParaRPr lang="en-US" dirty="0"/>
          </a:p>
        </p:txBody>
      </p:sp>
      <p:sp>
        <p:nvSpPr>
          <p:cNvPr id="5" name="Text 2"/>
          <p:cNvSpPr txBox="1"/>
          <p:nvPr/>
        </p:nvSpPr>
        <p:spPr>
          <a:xfrm>
            <a:off x="3399182" y="642731"/>
            <a:ext cx="4174435" cy="73549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500" b="1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Влияние климата</a:t>
            </a:r>
            <a:endParaRPr lang="en-US" sz="2500" dirty="0"/>
          </a:p>
        </p:txBody>
      </p:sp>
      <p:sp>
        <p:nvSpPr>
          <p:cNvPr id="6" name="Text 3"/>
          <p:cNvSpPr txBox="1"/>
          <p:nvPr/>
        </p:nvSpPr>
        <p:spPr>
          <a:xfrm>
            <a:off x="113400" y="2348375"/>
            <a:ext cx="2805000" cy="369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2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Жёсткий климат Красноярского края диктует суровые условия жизни. Зима длится более полугода с низкими температурами и сильными снегопадами.</a:t>
            </a:r>
            <a:endParaRPr lang="en-US" sz="1200" dirty="0"/>
          </a:p>
        </p:txBody>
      </p:sp>
      <p:sp>
        <p:nvSpPr>
          <p:cNvPr id="7" name="Text 4"/>
          <p:cNvSpPr txBox="1"/>
          <p:nvPr/>
        </p:nvSpPr>
        <p:spPr>
          <a:xfrm>
            <a:off x="104375" y="4866200"/>
            <a:ext cx="547800" cy="62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42769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</a:t>
            </a:r>
            <a:endParaRPr lang="en-US" sz="1200" dirty="0"/>
          </a:p>
        </p:txBody>
      </p:sp>
      <p:sp>
        <p:nvSpPr>
          <p:cNvPr id="8" name="Text 5"/>
          <p:cNvSpPr txBox="1"/>
          <p:nvPr/>
        </p:nvSpPr>
        <p:spPr>
          <a:xfrm>
            <a:off x="3139950" y="2348375"/>
            <a:ext cx="2805000" cy="369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2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Такой климат требует специфического подхода в ведении хозяйства, строительства жилья и транспортировки ресурсов.</a:t>
            </a:r>
            <a:endParaRPr lang="en-US" sz="1200" dirty="0"/>
          </a:p>
        </p:txBody>
      </p:sp>
      <p:sp>
        <p:nvSpPr>
          <p:cNvPr id="9" name="Text 6"/>
          <p:cNvSpPr txBox="1"/>
          <p:nvPr/>
        </p:nvSpPr>
        <p:spPr>
          <a:xfrm>
            <a:off x="6166500" y="2348366"/>
            <a:ext cx="2864100" cy="369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2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Знания и навыки выживания в экстремальных условиях передаются из поколения в поколение, что усиливает ценность традиций.</a:t>
            </a:r>
            <a:endParaRPr lang="en-US" sz="12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1AFFD3-586B-4F08-B8AE-9828B2487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00" y="467680"/>
            <a:ext cx="2563037" cy="170869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E6E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5352" y="0"/>
            <a:ext cx="5141100" cy="51411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104375" y="4866200"/>
            <a:ext cx="547800" cy="62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42769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10</a:t>
            </a:r>
            <a:endParaRPr lang="en-US" sz="1200" dirty="0"/>
          </a:p>
        </p:txBody>
      </p:sp>
      <p:sp>
        <p:nvSpPr>
          <p:cNvPr id="6" name="Text 1"/>
          <p:cNvSpPr txBox="1"/>
          <p:nvPr/>
        </p:nvSpPr>
        <p:spPr>
          <a:xfrm>
            <a:off x="748375" y="3379025"/>
            <a:ext cx="3547800" cy="1169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Развитие туризма способствует популяризации ремёсел. Изделия мастеров пользуются спросом среди туристов, что поддерживает экономику.
</a:t>
            </a:r>
            <a:endParaRPr lang="en-US" sz="1200" dirty="0"/>
          </a:p>
        </p:txBody>
      </p:sp>
      <p:sp>
        <p:nvSpPr>
          <p:cNvPr id="7" name="Text 2"/>
          <p:cNvSpPr txBox="1"/>
          <p:nvPr/>
        </p:nvSpPr>
        <p:spPr>
          <a:xfrm>
            <a:off x="748375" y="1867850"/>
            <a:ext cx="3547800" cy="1169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Ремёсла играют ключевую роль в жизни народов края. Изготовление одежды, посуды, украшений обеспечивает не только быт, но и передачу традиций.
</a:t>
            </a:r>
            <a:endParaRPr lang="en-US" sz="1200" dirty="0"/>
          </a:p>
        </p:txBody>
      </p:sp>
      <p:sp>
        <p:nvSpPr>
          <p:cNvPr id="8" name="Text 3"/>
          <p:cNvSpPr txBox="1"/>
          <p:nvPr/>
        </p:nvSpPr>
        <p:spPr>
          <a:xfrm>
            <a:off x="765324" y="510150"/>
            <a:ext cx="3700200" cy="630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500" b="1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Роль ремёсел</a:t>
            </a:r>
            <a:endParaRPr lang="en-US" sz="25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E6E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500" y="245304"/>
            <a:ext cx="4648500" cy="4648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104375" y="919825"/>
            <a:ext cx="4359000" cy="3273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300" b="1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Образование и язык
</a:t>
            </a:r>
            <a:r>
              <a:rPr lang="en-US" sz="20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6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Языковое разнообразие
</a:t>
            </a:r>
            <a:r>
              <a:rPr lang="en-US" sz="6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Красноярском крае сохранилось множество языков коренных народов. Однако количество носителей сокращается, что требует методов сохранения.
</a:t>
            </a:r>
            <a:r>
              <a:rPr lang="en-US" sz="18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6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Роль образования
</a:t>
            </a:r>
            <a:r>
              <a:rPr lang="en-US" sz="6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Образовательные программы включают курсы на родных языках, что играет важную роль в их сохранении и передаче традиций новым поколениям.</a:t>
            </a:r>
            <a:endParaRPr lang="en-US" sz="2300" dirty="0"/>
          </a:p>
        </p:txBody>
      </p:sp>
      <p:sp>
        <p:nvSpPr>
          <p:cNvPr id="6" name="Text 1"/>
          <p:cNvSpPr txBox="1"/>
          <p:nvPr/>
        </p:nvSpPr>
        <p:spPr>
          <a:xfrm>
            <a:off x="104375" y="4866200"/>
            <a:ext cx="547800" cy="62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42769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13</a:t>
            </a:r>
            <a:endParaRPr lang="en-US" sz="1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E6E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237" y="213625"/>
            <a:ext cx="4559700" cy="45597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5117525" y="761450"/>
            <a:ext cx="3851100" cy="3381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500" b="1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Вклад в развитие региона
</a:t>
            </a:r>
            <a:r>
              <a:rPr lang="en-US" sz="2200" b="1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Традиции народов края обогащают культурное наследие России, привлекая внимание исследователей и туристов.
</a:t>
            </a:r>
            <a:r>
              <a:rPr lang="en-US" sz="13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Вовлечение местных общин в развитие региона способствует гармоничному сосуществованию и процветанию Красноярского края.</a:t>
            </a:r>
            <a:endParaRPr lang="en-US" sz="2500" dirty="0"/>
          </a:p>
        </p:txBody>
      </p:sp>
      <p:sp>
        <p:nvSpPr>
          <p:cNvPr id="6" name="Text 1"/>
          <p:cNvSpPr txBox="1"/>
          <p:nvPr/>
        </p:nvSpPr>
        <p:spPr>
          <a:xfrm>
            <a:off x="8495196" y="4866200"/>
            <a:ext cx="547800" cy="62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E6E9E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14</a:t>
            </a:r>
            <a:endParaRPr lang="en-US" sz="1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E6E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419475" y="1432950"/>
            <a:ext cx="8112000" cy="977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2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Заключение
</a:t>
            </a:r>
            <a:r>
              <a:rPr lang="en-US" sz="15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Красноярский край богат культурным разнообразием и традициями. Важно продолжать поддерживать их сохранение и развитие для будущих поколений.</a:t>
            </a:r>
            <a:endParaRPr lang="en-US" sz="3200" dirty="0"/>
          </a:p>
        </p:txBody>
      </p:sp>
      <p:sp>
        <p:nvSpPr>
          <p:cNvPr id="4" name="Text 1"/>
          <p:cNvSpPr txBox="1"/>
          <p:nvPr/>
        </p:nvSpPr>
        <p:spPr>
          <a:xfrm>
            <a:off x="104375" y="4866200"/>
            <a:ext cx="547800" cy="62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42769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15</a:t>
            </a:r>
            <a:endParaRPr lang="en-US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412</Words>
  <Application>Microsoft Office PowerPoint</Application>
  <PresentationFormat>Экран (16:9)</PresentationFormat>
  <Paragraphs>37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петр</cp:lastModifiedBy>
  <cp:revision>12</cp:revision>
  <dcterms:created xsi:type="dcterms:W3CDTF">2024-11-30T10:20:46Z</dcterms:created>
  <dcterms:modified xsi:type="dcterms:W3CDTF">2025-02-26T14:26:04Z</dcterms:modified>
</cp:coreProperties>
</file>