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9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8"/>
  </p:notesMasterIdLst>
  <p:sldIdLst>
    <p:sldId id="256" r:id="rId2"/>
    <p:sldId id="269" r:id="rId3"/>
    <p:sldId id="270" r:id="rId4"/>
    <p:sldId id="257" r:id="rId5"/>
    <p:sldId id="258" r:id="rId6"/>
    <p:sldId id="261" r:id="rId7"/>
    <p:sldId id="262" r:id="rId8"/>
    <p:sldId id="264" r:id="rId9"/>
    <p:sldId id="268" r:id="rId10"/>
    <p:sldId id="276" r:id="rId11"/>
    <p:sldId id="260" r:id="rId12"/>
    <p:sldId id="263" r:id="rId13"/>
    <p:sldId id="277" r:id="rId14"/>
    <p:sldId id="259" r:id="rId15"/>
    <p:sldId id="267" r:id="rId16"/>
    <p:sldId id="2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B7BD659-F12B-4906-9E6B-D5FFFACF1DAA}">
          <p14:sldIdLst>
            <p14:sldId id="256"/>
            <p14:sldId id="269"/>
            <p14:sldId id="270"/>
            <p14:sldId id="257"/>
            <p14:sldId id="258"/>
            <p14:sldId id="261"/>
            <p14:sldId id="262"/>
            <p14:sldId id="264"/>
            <p14:sldId id="268"/>
            <p14:sldId id="276"/>
            <p14:sldId id="260"/>
            <p14:sldId id="263"/>
            <p14:sldId id="277"/>
            <p14:sldId id="259"/>
          </p14:sldIdLst>
        </p14:section>
        <p14:section name="Раздел без заголовка" id="{2436357C-BBC2-4D6A-98B6-BC83D6B0940F}">
          <p14:sldIdLst>
            <p14:sldId id="267"/>
            <p14:sldId id="278"/>
          </p14:sldIdLst>
        </p14:section>
        <p14:section name="Раздел без заголовка" id="{EDA93A36-6604-41C8-A848-9DAAF1EBE3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7EC16-5C78-4BDC-9358-3499E21E98C2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0FBF2-73EA-4C6D-9EE7-F15FDB7E90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0FBF2-73EA-4C6D-9EE7-F15FDB7E90F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32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0FBF2-73EA-4C6D-9EE7-F15FDB7E90F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40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0FBF2-73EA-4C6D-9EE7-F15FDB7E90F7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046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0FBF2-73EA-4C6D-9EE7-F15FDB7E90F7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50A33D3-023D-4DDD-80F4-82DB902999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14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77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178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337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96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756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840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09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21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40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2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03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35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68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11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3D3-023D-4DDD-80F4-82DB902999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4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0A33D3-023D-4DDD-80F4-82DB9029993F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9D7463-149B-4F7F-A920-3254E3F4A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9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комбинированной направленности №1» г. Сосновоборска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45673" y="2556932"/>
            <a:ext cx="8823366" cy="308384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формы взаимодействия педагога с семьей</a:t>
            </a: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Журавель Ольга Владиславовна</a:t>
            </a:r>
          </a:p>
          <a:p>
            <a:pPr algn="ctr"/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64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Зарядка с родителями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57C13A-E9A9-4D3A-83E8-4DE22DF2E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50" y="2490677"/>
            <a:ext cx="3341298" cy="25059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30DA3C-2699-48A9-914E-C34D89ADA7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12" y="2490677"/>
            <a:ext cx="3399947" cy="244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5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Экскурсия в БМК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68" y="2539468"/>
            <a:ext cx="3579066" cy="25990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8D05A-E697-4726-AEEF-378F391E9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932" y="2539468"/>
            <a:ext cx="3424520" cy="251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3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Изготовление сенсорной коробки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30B956-1A8E-40D1-A3F3-C72878C7BD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r="-2075" b="34443"/>
          <a:stretch/>
        </p:blipFill>
        <p:spPr>
          <a:xfrm>
            <a:off x="1295402" y="2596551"/>
            <a:ext cx="3300946" cy="18115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6C8DB2-C3C5-4974-A89E-72946E247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48" y="2596551"/>
            <a:ext cx="2549104" cy="19118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0B03BF-86DC-4205-BF8C-D367B166D2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653" y="2546949"/>
            <a:ext cx="2549104" cy="19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1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Развлечение «Любимые телепередачи для мамы»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94" y="2588821"/>
            <a:ext cx="4104279" cy="30400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44" y="2588821"/>
            <a:ext cx="4013860" cy="30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9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Экскурсия на лыжную базу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B82C71-71E2-4E97-B014-3E6C52E65D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06" y="2605178"/>
            <a:ext cx="3349925" cy="25124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3B7498-38A1-44F6-BBD9-6159F635A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93" y="2556254"/>
            <a:ext cx="3349925" cy="251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2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26030" y="1998791"/>
            <a:ext cx="9601196" cy="33189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разнообразных форм работы позволило заинтересовать и сделать родителей активными участниками образовательного процесса;</a:t>
            </a: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активно участвуют в создании предметно-развивающей среды, выставках, конкурсах, фестивалях, акциях, мастер-классах;</a:t>
            </a: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Появилось единство стремлений и взглядов на процесс воспитания и обучения дошкольников между детским садом и семьей;</a:t>
            </a: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Установлены партнерские доверительные отношения с каждой семьей;</a:t>
            </a:r>
            <a:endParaRPr lang="ru-RU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728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26030" y="1998791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26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011680"/>
            <a:ext cx="9601196" cy="41017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3200" dirty="0"/>
          </a:p>
          <a:p>
            <a:pPr>
              <a:buFontTx/>
              <a:buChar char="-"/>
            </a:pPr>
            <a:r>
              <a:rPr lang="ru-RU" sz="3200" dirty="0"/>
              <a:t>воспитание детей - задача детского сада;</a:t>
            </a:r>
          </a:p>
          <a:p>
            <a:pPr>
              <a:buFontTx/>
              <a:buChar char="-"/>
            </a:pPr>
            <a:r>
              <a:rPr lang="ru-RU" sz="3200" dirty="0"/>
              <a:t>занятость родителей;</a:t>
            </a:r>
          </a:p>
          <a:p>
            <a:pPr>
              <a:buFontTx/>
              <a:buChar char="-"/>
            </a:pPr>
            <a:r>
              <a:rPr lang="ru-RU" sz="3200" dirty="0"/>
              <a:t>пренебрежение советами педагогов;</a:t>
            </a:r>
          </a:p>
          <a:p>
            <a:pPr>
              <a:buFontTx/>
              <a:buChar char="-"/>
            </a:pPr>
            <a:r>
              <a:rPr lang="ru-RU" sz="3200" dirty="0"/>
              <a:t>дети дома в свободное  большее время  проводят за </a:t>
            </a:r>
            <a:r>
              <a:rPr lang="ru-RU" sz="3200" dirty="0" err="1"/>
              <a:t>гаджетами</a:t>
            </a:r>
            <a:r>
              <a:rPr lang="ru-RU" sz="3200" dirty="0"/>
              <a:t>;</a:t>
            </a:r>
          </a:p>
          <a:p>
            <a:pPr>
              <a:buNone/>
            </a:pPr>
            <a:r>
              <a:rPr lang="ru-RU" sz="3200" dirty="0"/>
              <a:t>- главная задача не успешное развитие дошкольника, а удовлетворение низших потребностей. </a:t>
            </a:r>
          </a:p>
          <a:p>
            <a:pPr marL="0" indent="0">
              <a:buNone/>
            </a:pPr>
            <a:endParaRPr lang="ru-RU" sz="3200" dirty="0"/>
          </a:p>
          <a:p>
            <a:pPr>
              <a:buFontTx/>
              <a:buChar char="-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7655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5190" y="689811"/>
            <a:ext cx="9601196" cy="449624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статье 18 Закона РФ </a:t>
            </a:r>
            <a:r>
              <a:rPr lang="ru-RU" sz="28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образовании»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говорится: «Родители являются первыми педагогами. Они обязаны заложить первые основы физического, нравственного и интеллектуального развития личности ребенка в раннем возрасте».</a:t>
            </a:r>
          </a:p>
          <a:p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новым законом </a:t>
            </a:r>
            <a:r>
              <a:rPr lang="ru-RU" sz="28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 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основных задач, стоящих перед детским дошкольным учреждением является «</a:t>
            </a: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семьей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обеспечения полноценного развития личности ребенка».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950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полноценного включения родителей в образовательный процесс.</a:t>
            </a:r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5489DB-07FA-4D9F-812A-49F126F79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06" y="499932"/>
            <a:ext cx="3416059" cy="192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8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доверительные партнерские отношения с семьей каждого воспитанника; 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усилия педагогов и родителей для развития и воспитания детей;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компетентности родителей;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мероприятия по вовлечению родителей в деятельность группы, как полноправных участников образовательного процесса.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1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Социальная акция «Поделись теплом своей души»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4678DA-0050-47A1-A514-AAE76E079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21" y="2448143"/>
            <a:ext cx="2367591" cy="31567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22D669-D5D3-4962-8E73-491BF325DF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17" y="2432408"/>
            <a:ext cx="2419709" cy="32262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7C75F5-98AC-4F1F-803F-ED0739AC4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0" y="2432409"/>
            <a:ext cx="2419709" cy="322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7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EA32F2-AD1B-42F2-820D-1928E28820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923" y="2475132"/>
            <a:ext cx="3056627" cy="229247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32F91C8-F218-486B-B0ED-4D97D668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Акция «Юный пешеход»</a:t>
            </a:r>
          </a:p>
        </p:txBody>
      </p:sp>
    </p:spTree>
    <p:extLst>
      <p:ext uri="{BB962C8B-B14F-4D97-AF65-F5344CB8AC3E}">
        <p14:creationId xmlns:p14="http://schemas.microsoft.com/office/powerpoint/2010/main" val="3800894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0644"/>
            <a:ext cx="9601196" cy="1246909"/>
          </a:xfrm>
        </p:spPr>
        <p:txBody>
          <a:bodyPr>
            <a:normAutofit fontScale="90000"/>
          </a:bodyPr>
          <a:lstStyle/>
          <a:p>
            <a:r>
              <a:rPr lang="ru-RU" dirty="0"/>
              <a:t>	Развлечение ко дню Матери+ мастер-класс Фоторамка»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89" y="2755075"/>
            <a:ext cx="3607186" cy="25270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69" y="2755075"/>
            <a:ext cx="3607186" cy="252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022" y="1793175"/>
            <a:ext cx="3361390" cy="28781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93175"/>
            <a:ext cx="3704001" cy="280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14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742</TotalTime>
  <Words>306</Words>
  <Application>Microsoft Office PowerPoint</Application>
  <PresentationFormat>Широкоэкранный</PresentationFormat>
  <Paragraphs>43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Symbol</vt:lpstr>
      <vt:lpstr>Times New Roman</vt:lpstr>
      <vt:lpstr>Натуральные материалы</vt:lpstr>
      <vt:lpstr>Муниципальное автономное дошкольное образовательное учреждение «Детский сад комбинированной направленности №1» г. Сосновоборска</vt:lpstr>
      <vt:lpstr>Актуальность:</vt:lpstr>
      <vt:lpstr>Презентация PowerPoint</vt:lpstr>
      <vt:lpstr>Цель:</vt:lpstr>
      <vt:lpstr>Задачи:</vt:lpstr>
      <vt:lpstr>Социальная акция «Поделись теплом своей души»</vt:lpstr>
      <vt:lpstr>Акция «Юный пешеход»</vt:lpstr>
      <vt:lpstr> Развлечение ко дню Матери+ мастер-класс Фоторамка»</vt:lpstr>
      <vt:lpstr>Презентация PowerPoint</vt:lpstr>
      <vt:lpstr>Зарядка с родителями</vt:lpstr>
      <vt:lpstr>Экскурсия в БМК</vt:lpstr>
      <vt:lpstr>Изготовление сенсорной коробки</vt:lpstr>
      <vt:lpstr>Развлечение «Любимые телепередачи для мамы»</vt:lpstr>
      <vt:lpstr>Экскурсия на лыжную базу</vt:lpstr>
      <vt:lpstr>Результат: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комбинированной направленности №1»</dc:title>
  <dc:creator>петр журавель</dc:creator>
  <cp:lastModifiedBy>петр</cp:lastModifiedBy>
  <cp:revision>88</cp:revision>
  <dcterms:created xsi:type="dcterms:W3CDTF">2020-02-02T03:20:29Z</dcterms:created>
  <dcterms:modified xsi:type="dcterms:W3CDTF">2025-02-09T12:23:07Z</dcterms:modified>
</cp:coreProperties>
</file>