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" y="48"/>
      </p:cViewPr>
      <p:guideLst>
        <p:guide orient="horz"/>
        <p:guide pos="3840"/>
        <p:guide orient="horz" pos="216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70972-6AFF-1EA3-3122-E520C1BE6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E3D4E-6DB2-B5DF-5719-09B24EBFF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CFAD1F-832A-92A2-4630-65E2E324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93019-D813-AED0-A0F0-E608AF670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03D12-5059-697D-B991-DF0C1143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B23F5-11FA-09A5-2CA7-93DE5318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C5BEA2-5FB9-5127-1FFC-386B87AC0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A006A-1EAE-27EF-2D4D-7E2E5A56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BE4A3-9A75-31CD-AAF8-017AE1D9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26AAA-4729-19B4-A942-35E668E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0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9E6D55-3FBC-401B-0A41-1776D3424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1875C6-D365-A5EF-F69E-8C5C25A04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818C-1C59-0427-EFC1-C742037A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7D7ED-92CB-FA93-DAD7-945BA1C2F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52F51-13EF-66AD-181E-76E4AA54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80EFD-275C-528B-EA76-0D75F6E7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D22FC-2F74-5B23-0CF7-850B55B31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365C6-E33B-9810-6436-71C69C51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4C94C-7B57-C93C-AB42-CE57F026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D7F8B-EFD3-D06B-FC9A-9C4C8FCE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9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44B39-078D-03D9-5B86-A793FA6B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F2393-4334-E038-751D-D65143058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B4858-AA8E-2CDB-EA16-994758F6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46C748-3B2F-4514-B3F7-6E26DC97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C9B45-E801-D61E-65E0-B7C5AE9E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9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A1682-88C0-2EEE-CEC8-07341A6A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C5B09-9F7D-7A28-37DF-F73BD67A3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C7FDC-F308-E56E-1969-86D300758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6892C-CB60-D2B0-E7DB-3BDC00A0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AAFEA-BF1F-24F6-0024-F223FEAC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6D502-220F-2553-2CEF-6C43734F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6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6DC38-12A7-0A96-D684-FF67C9818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9FB58-AB8F-4905-F8F7-39C705CA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A7390-D9D3-1E8E-0A88-C566F3788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7E37B2-D6E2-0951-D423-5D9652B05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87A7F8-8CA6-DEE3-14C8-41FF2E59E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B65D04-444C-3E29-6B69-5B8BF51E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AE611-F9E5-FFCC-D66F-35EB7CE7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C7B64D-0A9B-CF4C-D9B5-4F85D885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1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E4763-CC7A-E924-6663-C6978EE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E8A136-832D-F9F5-F39E-42E8AC94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A2C5D8-FB4A-66C6-78F4-B7630B65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4242C2-AB6E-28EC-7138-CB772081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9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32EACD-D0C4-69BD-551B-6009CDA9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EA3F2E-9411-43A0-B6A7-6F98C4ED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6940C-D72A-B3F0-2203-18593601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EEA0C-D5F3-B052-A3A0-58549804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D13C5-C6ED-B67F-A70F-ABEBAE1A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163858-8F8A-7698-D540-B736FA3C5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DDED0-76D6-E978-81D7-16E0827D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300412-BFDC-9C2F-6F80-09DF3A74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F0977-1F8D-A982-09AF-145459D5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44CDB-3822-D236-CD74-F38C83EE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4A1E4A-27F6-60F5-B0E9-D61108F33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AB62DF-38FB-5363-0F45-CE243CF0C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5F851D-4EF1-DDF8-51ED-E7EC018E6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4F24F5-FE55-582D-4BBC-2A5EF49F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A86B29-AACD-4824-ECCB-25B0F275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AF1BC-9FA2-7406-C9B3-BD7C5089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8E3A3-FFD9-C954-01D9-AAE204BCD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B4F07-7D94-A74A-C6C2-D0C30157E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5DB-F19A-45D6-8F77-0C5003386543}" type="datetimeFigureOut">
              <a:rPr lang="ru-RU" smtClean="0"/>
              <a:t>05.01.2023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9247E-49EA-973E-0129-9268EF44B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5CF7F-45D9-47D2-C702-7061765C8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18B4F-3D96-4502-B593-2BEA4C432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тица, цветной, внешний, попугай&#10;&#10;Автоматически созданное описание">
            <a:extLst>
              <a:ext uri="{FF2B5EF4-FFF2-40B4-BE49-F238E27FC236}">
                <a16:creationId xmlns:a16="http://schemas.microsoft.com/office/drawing/2014/main" id="{88B6EC56-513B-2CC3-D5F5-39B76A4BE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1A9346B-89F1-163B-F1A4-360A90F3138B}"/>
              </a:ext>
            </a:extLst>
          </p:cNvPr>
          <p:cNvGrpSpPr/>
          <p:nvPr/>
        </p:nvGrpSpPr>
        <p:grpSpPr>
          <a:xfrm>
            <a:off x="0" y="3971992"/>
            <a:ext cx="12192000" cy="9952757"/>
            <a:chOff x="0" y="3971992"/>
            <a:chExt cx="12192000" cy="995275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E884804-BCE8-AE72-281D-F027C7841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07170" y="3971992"/>
              <a:ext cx="4316342" cy="2060627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E82ACA1-95B5-9D4A-7319-68997E21F444}"/>
                </a:ext>
              </a:extLst>
            </p:cNvPr>
            <p:cNvSpPr/>
            <p:nvPr/>
          </p:nvSpPr>
          <p:spPr>
            <a:xfrm>
              <a:off x="0" y="6858000"/>
              <a:ext cx="12192000" cy="68580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EB3E4D5-4FCF-E2CE-D66D-E12E2AC99060}"/>
                </a:ext>
              </a:extLst>
            </p:cNvPr>
            <p:cNvGrpSpPr/>
            <p:nvPr/>
          </p:nvGrpSpPr>
          <p:grpSpPr>
            <a:xfrm>
              <a:off x="10516232" y="11066761"/>
              <a:ext cx="1296747" cy="2857988"/>
              <a:chOff x="10543127" y="4101185"/>
              <a:chExt cx="1296747" cy="285798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BFF95-27B5-4554-793E-48BD4199A228}"/>
                  </a:ext>
                </a:extLst>
              </p:cNvPr>
              <p:cNvSpPr txBox="1"/>
              <p:nvPr/>
            </p:nvSpPr>
            <p:spPr>
              <a:xfrm rot="19915082">
                <a:off x="10736687" y="4312295"/>
                <a:ext cx="1103187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rPr>
                  <a:t>?</a:t>
                </a:r>
                <a:endParaRPr lang="ru-RU" sz="16600" dirty="0">
                  <a:solidFill>
                    <a:srgbClr val="FFFF00"/>
                  </a:solidFill>
                  <a:latin typeface="Bahnschrift Light" panose="020B0502040204020203" pitchFamily="34" charset="0"/>
                </a:endParaRPr>
              </a:p>
            </p:txBody>
          </p:sp>
          <p:pic>
            <p:nvPicPr>
              <p:cNvPr id="20" name="Рисунок 19" descr="Изображение выглядит как текст, коллекция карти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0BDD74-94AA-400E-5B95-3969A2E7F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43127" y="4101185"/>
                <a:ext cx="1044668" cy="953164"/>
              </a:xfrm>
              <a:prstGeom prst="rect">
                <a:avLst/>
              </a:prstGeom>
            </p:spPr>
          </p:pic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3E673D9-8133-291B-0992-CAFBA935C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2843" y="8175653"/>
              <a:ext cx="6852498" cy="365791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41A3DDA-A50C-A137-A61C-788EEAD94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876127"/>
              <a:ext cx="1566808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2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рава, зебра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9E39DC1-D7E4-FDA7-A603-8643638E3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47127"/>
            <a:ext cx="12192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42B4CD-8D26-579A-E8DE-B0ABE11219C3}"/>
              </a:ext>
            </a:extLst>
          </p:cNvPr>
          <p:cNvGrpSpPr/>
          <p:nvPr/>
        </p:nvGrpSpPr>
        <p:grpSpPr>
          <a:xfrm>
            <a:off x="0" y="0"/>
            <a:ext cx="12192000" cy="8997881"/>
            <a:chOff x="0" y="0"/>
            <a:chExt cx="12192000" cy="8997881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DC023CD-9870-05D8-CF7B-DAD3A6B5904D}"/>
                </a:ext>
              </a:extLst>
            </p:cNvPr>
            <p:cNvGrpSpPr/>
            <p:nvPr/>
          </p:nvGrpSpPr>
          <p:grpSpPr>
            <a:xfrm>
              <a:off x="0" y="0"/>
              <a:ext cx="12192000" cy="7066749"/>
              <a:chOff x="0" y="6858000"/>
              <a:chExt cx="12192000" cy="7066749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8AE095F-E7A5-A743-EF81-A36F54D63364}"/>
                  </a:ext>
                </a:extLst>
              </p:cNvPr>
              <p:cNvSpPr/>
              <p:nvPr/>
            </p:nvSpPr>
            <p:spPr>
              <a:xfrm>
                <a:off x="0" y="685800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DB744334-7629-B726-6827-833C27A6E455}"/>
                  </a:ext>
                </a:extLst>
              </p:cNvPr>
              <p:cNvGrpSpPr/>
              <p:nvPr/>
            </p:nvGrpSpPr>
            <p:grpSpPr>
              <a:xfrm>
                <a:off x="10516232" y="11066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31D6182-194B-22F4-03D3-DFC1B0CB8A6B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8" name="Рисунок 7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97AE2CA9-E517-EA47-867B-AED140FC42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CC253497-6599-2424-0D58-D5E8C8347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2843" y="8175653"/>
                <a:ext cx="6852498" cy="3657917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B7419274-9AAD-D2E1-5461-24C27318F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6876127"/>
                <a:ext cx="1566808" cy="2139881"/>
              </a:xfrm>
              <a:prstGeom prst="rect">
                <a:avLst/>
              </a:prstGeom>
            </p:spPr>
          </p:pic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CB92AF8-A15A-B0D1-FC2D-051134C7E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858000"/>
              <a:ext cx="4377307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4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5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зебра, внешний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2FE28933-08D5-33DB-44D7-17CD4B8D6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9B2A3E-AEE1-C6C5-7ED2-56C20299D73F}"/>
              </a:ext>
            </a:extLst>
          </p:cNvPr>
          <p:cNvGrpSpPr/>
          <p:nvPr/>
        </p:nvGrpSpPr>
        <p:grpSpPr>
          <a:xfrm>
            <a:off x="0" y="0"/>
            <a:ext cx="12192000" cy="13924749"/>
            <a:chOff x="0" y="0"/>
            <a:chExt cx="12192000" cy="13924749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D4FA7A4-D960-B9AA-93E8-EFCC9A397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77307" cy="2139881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A79A4A6-6C5B-62A7-A2BE-872AC57F7C7E}"/>
                </a:ext>
              </a:extLst>
            </p:cNvPr>
            <p:cNvGrpSpPr/>
            <p:nvPr/>
          </p:nvGrpSpPr>
          <p:grpSpPr>
            <a:xfrm>
              <a:off x="0" y="6858000"/>
              <a:ext cx="12192000" cy="7066749"/>
              <a:chOff x="0" y="0"/>
              <a:chExt cx="12192000" cy="7066749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189F4A4-A48C-FD8F-8427-78719365351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8E0DB20C-FEC5-B2B8-381A-A9B5EF90FC88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8ED0103-5D70-143D-A771-86674A0032AF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8" name="Рисунок 17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AC2C2B82-3FBA-17B2-97B5-401C1B8FD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EA5947E7-0AB5-5EF2-782F-EEFF33ACA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749704" cy="213988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E9218902-8349-5BC9-7F8C-FA26C3F49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7808" y="1827124"/>
                <a:ext cx="7157324" cy="333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6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DB6DCA-C988-F2D0-E406-B5716124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571" y="3429000"/>
            <a:ext cx="12213571" cy="68580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01FD7D2-A3F1-2841-05F1-80F18B028D97}"/>
              </a:ext>
            </a:extLst>
          </p:cNvPr>
          <p:cNvGrpSpPr/>
          <p:nvPr/>
        </p:nvGrpSpPr>
        <p:grpSpPr>
          <a:xfrm>
            <a:off x="-187567" y="0"/>
            <a:ext cx="12379567" cy="8974611"/>
            <a:chOff x="-187567" y="0"/>
            <a:chExt cx="12379567" cy="897461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1D4EAA6-F9C3-A794-F9FD-4D763BBA9B5C}"/>
                </a:ext>
              </a:extLst>
            </p:cNvPr>
            <p:cNvGrpSpPr/>
            <p:nvPr/>
          </p:nvGrpSpPr>
          <p:grpSpPr>
            <a:xfrm>
              <a:off x="0" y="0"/>
              <a:ext cx="12192000" cy="7066749"/>
              <a:chOff x="0" y="0"/>
              <a:chExt cx="12192000" cy="7066749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A5D6795-6580-80C2-4B61-26299044436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DF2362FE-A97A-3B41-D553-631907C03354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156EBF-B306-EDED-483B-88892E416F42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2" name="Рисунок 11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95F4A522-12CA-9BE5-63B2-9A333B163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A25E7290-BB0A-ED1A-AB6C-E044EE99F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749704" cy="2139881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7586E654-C699-4DEF-1B3E-C7CEA0FB2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7808" y="1827124"/>
                <a:ext cx="7157324" cy="3334801"/>
              </a:xfrm>
              <a:prstGeom prst="rect">
                <a:avLst/>
              </a:prstGeom>
            </p:spPr>
          </p:pic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86D8ACD-B196-267C-80AA-C3BDE07D6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87567" y="6834730"/>
              <a:ext cx="4560203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6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1.45833E-6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88F722-1539-A286-B0B2-1B097817EF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1573" y="0"/>
            <a:ext cx="12213571" cy="685800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03A215-45FA-C696-D99B-8A627DA6615C}"/>
              </a:ext>
            </a:extLst>
          </p:cNvPr>
          <p:cNvGrpSpPr/>
          <p:nvPr/>
        </p:nvGrpSpPr>
        <p:grpSpPr>
          <a:xfrm>
            <a:off x="-187569" y="0"/>
            <a:ext cx="12379569" cy="13924749"/>
            <a:chOff x="-187569" y="0"/>
            <a:chExt cx="12379569" cy="1392474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F459900-A569-666A-5551-79CBB5E50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7569" y="0"/>
              <a:ext cx="4560203" cy="2139881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F6321C07-80E6-6FB1-3373-C943FF70F48B}"/>
                </a:ext>
              </a:extLst>
            </p:cNvPr>
            <p:cNvGrpSpPr/>
            <p:nvPr/>
          </p:nvGrpSpPr>
          <p:grpSpPr>
            <a:xfrm>
              <a:off x="0" y="6858000"/>
              <a:ext cx="12192000" cy="7066749"/>
              <a:chOff x="0" y="0"/>
              <a:chExt cx="12192000" cy="7066749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5AA57490-263B-866C-3253-49FDA8CD5FF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2FE67523-F60D-9BEB-C572-9BE83F8ECEE2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1425008-A0D5-3155-ED76-A75224CED181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7" name="Рисунок 16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5C97D709-4A4F-538B-990A-5CE9C471A3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A44AF164-EBC5-ED0F-C252-265986BF4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761897" cy="2139881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8766593B-A8F5-740B-42B2-AEED158D0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1449" y="1761599"/>
                <a:ext cx="7053683" cy="333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56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0A7B7D1E-7C0B-EFE6-2892-ACC6F38B3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4290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FBC25E71-174C-2E84-E78A-5F9670F2CB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01345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9C5DC54-21DA-545D-6E5A-A6FA3495CF9F}"/>
              </a:ext>
            </a:extLst>
          </p:cNvPr>
          <p:cNvGrpSpPr/>
          <p:nvPr/>
        </p:nvGrpSpPr>
        <p:grpSpPr>
          <a:xfrm>
            <a:off x="0" y="0"/>
            <a:ext cx="12192000" cy="8997880"/>
            <a:chOff x="0" y="0"/>
            <a:chExt cx="12192000" cy="899788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692BFFF1-D213-19B4-D959-7F713FD86433}"/>
                </a:ext>
              </a:extLst>
            </p:cNvPr>
            <p:cNvGrpSpPr/>
            <p:nvPr/>
          </p:nvGrpSpPr>
          <p:grpSpPr>
            <a:xfrm>
              <a:off x="0" y="0"/>
              <a:ext cx="12192000" cy="7066749"/>
              <a:chOff x="0" y="0"/>
              <a:chExt cx="12192000" cy="7066749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A5D6795-6580-80C2-4B61-26299044436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DF2362FE-A97A-3B41-D553-631907C03354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156EBF-B306-EDED-483B-88892E416F42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2" name="Рисунок 11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95F4A522-12CA-9BE5-63B2-9A333B163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86B48035-43AB-D121-6F21-17445B488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761897" cy="2139881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29E962E9-4F95-7011-B71C-9B8254B88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1449" y="1761599"/>
                <a:ext cx="7053683" cy="3334801"/>
              </a:xfrm>
              <a:prstGeom prst="rect">
                <a:avLst/>
              </a:prstGeom>
            </p:spPr>
          </p:pic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4F10CF4-F323-1D78-C5C4-4323952F3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857999"/>
              <a:ext cx="3566469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05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5642AB1-622A-86B1-908A-40AD4EF63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352B5D7C-DD18-ED51-9597-26DC665C7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A878422-2E40-9404-8BA2-AE97D8B5835E}"/>
              </a:ext>
            </a:extLst>
          </p:cNvPr>
          <p:cNvGrpSpPr/>
          <p:nvPr/>
        </p:nvGrpSpPr>
        <p:grpSpPr>
          <a:xfrm>
            <a:off x="0" y="0"/>
            <a:ext cx="12192000" cy="13924749"/>
            <a:chOff x="0" y="0"/>
            <a:chExt cx="12192000" cy="13924749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8CEC55A-0D29-DA2C-341D-ECB0EC49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566469" cy="2139881"/>
            </a:xfrm>
            <a:prstGeom prst="rect">
              <a:avLst/>
            </a:prstGeom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F0D73CED-8115-D44E-694F-F65D213A0DB7}"/>
                </a:ext>
              </a:extLst>
            </p:cNvPr>
            <p:cNvGrpSpPr/>
            <p:nvPr/>
          </p:nvGrpSpPr>
          <p:grpSpPr>
            <a:xfrm>
              <a:off x="0" y="6858000"/>
              <a:ext cx="12192000" cy="7066749"/>
              <a:chOff x="0" y="0"/>
              <a:chExt cx="12192000" cy="7066749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BDB384CB-D34A-3401-7BF8-2EA4C6DA093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7BFC106A-FA6A-0661-F53D-55C7DA56BF88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D8ABA17-B33A-ED26-A358-5C5E0F9E6D50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6" name="Рисунок 15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D2A8BDC-3791-00E2-8A99-3443A27A76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0201C920-DAE5-B312-E220-30093BA6C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804572" cy="2139881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2387B3A7-F58D-C65D-B860-69BDA4B3C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0979" y="1711819"/>
                <a:ext cx="6950042" cy="33348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570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7D3E4F6-F0DD-39AE-3360-8ED1FB1DC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29000"/>
            <a:ext cx="12194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415EB03A-ABC0-37EF-410E-9883D795FE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01130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CBE70BA-1396-6E95-9138-7D909351BEDE}"/>
              </a:ext>
            </a:extLst>
          </p:cNvPr>
          <p:cNvGrpSpPr/>
          <p:nvPr/>
        </p:nvGrpSpPr>
        <p:grpSpPr>
          <a:xfrm>
            <a:off x="0" y="0"/>
            <a:ext cx="12192000" cy="8976361"/>
            <a:chOff x="0" y="0"/>
            <a:chExt cx="12192000" cy="8976361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80454100-A737-717F-E7FA-B46098536ABC}"/>
                </a:ext>
              </a:extLst>
            </p:cNvPr>
            <p:cNvGrpSpPr/>
            <p:nvPr/>
          </p:nvGrpSpPr>
          <p:grpSpPr>
            <a:xfrm>
              <a:off x="0" y="0"/>
              <a:ext cx="12192000" cy="7066749"/>
              <a:chOff x="0" y="0"/>
              <a:chExt cx="12192000" cy="7066749"/>
            </a:xfrm>
          </p:grpSpPr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A5D6795-6580-80C2-4B61-26299044436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DF2362FE-A97A-3B41-D553-631907C03354}"/>
                  </a:ext>
                </a:extLst>
              </p:cNvPr>
              <p:cNvGrpSpPr/>
              <p:nvPr/>
            </p:nvGrpSpPr>
            <p:grpSpPr>
              <a:xfrm>
                <a:off x="10516232" y="4208761"/>
                <a:ext cx="1296747" cy="2857988"/>
                <a:chOff x="10543127" y="4101185"/>
                <a:chExt cx="1296747" cy="2857988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C156EBF-B306-EDED-483B-88892E416F42}"/>
                    </a:ext>
                  </a:extLst>
                </p:cNvPr>
                <p:cNvSpPr txBox="1"/>
                <p:nvPr/>
              </p:nvSpPr>
              <p:spPr>
                <a:xfrm rot="19915082">
                  <a:off x="10736687" y="4312295"/>
                  <a:ext cx="1103187" cy="2646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600" dirty="0">
                      <a:solidFill>
                        <a:srgbClr val="FFFF00"/>
                      </a:solidFill>
                      <a:latin typeface="Bahnschrift Light" panose="020B0502040204020203" pitchFamily="34" charset="0"/>
                    </a:rPr>
                    <a:t>?</a:t>
                  </a:r>
                  <a:endParaRPr lang="ru-RU" sz="16600" dirty="0">
                    <a:solidFill>
                      <a:srgbClr val="FFFF00"/>
                    </a:solidFill>
                    <a:latin typeface="Bahnschrift Light" panose="020B0502040204020203" pitchFamily="34" charset="0"/>
                  </a:endParaRPr>
                </a:p>
              </p:txBody>
            </p:sp>
            <p:pic>
              <p:nvPicPr>
                <p:cNvPr id="12" name="Рисунок 11" descr="Изображение выглядит как текст, коллекция карти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95F4A522-12CA-9BE5-63B2-9A333B1630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543127" y="4101185"/>
                  <a:ext cx="1044668" cy="953164"/>
                </a:xfrm>
                <a:prstGeom prst="rect">
                  <a:avLst/>
                </a:prstGeom>
              </p:spPr>
            </p:pic>
          </p:grp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DCA8D69B-218F-249A-2E5A-F9BBCD952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804572" cy="2139881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1BB0ED5E-F13B-088F-9395-14DCD5667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0979" y="1711819"/>
                <a:ext cx="6950042" cy="3334801"/>
              </a:xfrm>
              <a:prstGeom prst="rect">
                <a:avLst/>
              </a:prstGeom>
            </p:spPr>
          </p:pic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F404B42-1300-4BE5-EFE1-166C70801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45" y="6836480"/>
              <a:ext cx="3956647" cy="2139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226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2.08333E-7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EAD1CA3-DBBC-0D93-9B51-A9903A11D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831" y="0"/>
            <a:ext cx="12194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352B5D7C-DD18-ED51-9597-26DC665C72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A46F066-5CC5-EAA3-4216-F3BEFCA54DA3}"/>
              </a:ext>
            </a:extLst>
          </p:cNvPr>
          <p:cNvGrpSpPr/>
          <p:nvPr/>
        </p:nvGrpSpPr>
        <p:grpSpPr>
          <a:xfrm>
            <a:off x="-2831" y="0"/>
            <a:ext cx="12192000" cy="13716000"/>
            <a:chOff x="-2831" y="0"/>
            <a:chExt cx="12192000" cy="13716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0D63B82-6069-F3ED-CB71-D76351E3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6" y="0"/>
              <a:ext cx="3956647" cy="2139881"/>
            </a:xfrm>
            <a:prstGeom prst="rect">
              <a:avLst/>
            </a:prstGeom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FF5C7F9B-2ECE-5CD7-98D2-B32B5F029491}"/>
                </a:ext>
              </a:extLst>
            </p:cNvPr>
            <p:cNvGrpSpPr/>
            <p:nvPr/>
          </p:nvGrpSpPr>
          <p:grpSpPr>
            <a:xfrm>
              <a:off x="-2831" y="6858000"/>
              <a:ext cx="12192000" cy="6858000"/>
              <a:chOff x="0" y="0"/>
              <a:chExt cx="12192000" cy="6858000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10A3EAE-5E5C-94B2-925C-95DB4C8C877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281902B-7B5D-66BA-548D-B23EAF822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9604" y="4718119"/>
                <a:ext cx="4572396" cy="21398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69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Light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 Воробьев</dc:creator>
  <cp:lastModifiedBy>Макс Воробьев</cp:lastModifiedBy>
  <cp:revision>1</cp:revision>
  <dcterms:created xsi:type="dcterms:W3CDTF">2022-12-23T08:44:53Z</dcterms:created>
  <dcterms:modified xsi:type="dcterms:W3CDTF">2023-01-05T09:04:27Z</dcterms:modified>
</cp:coreProperties>
</file>