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38C0F-DACE-EF5C-176F-8F73A236D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D6499A-BFD8-2661-61E8-2CCBC36D0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584D16-548D-FF06-375F-62B5E4C42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2B81-6703-4477-BBBA-86F7B5D05F5C}" type="datetimeFigureOut">
              <a:rPr lang="ru-RU" smtClean="0"/>
              <a:t>05.01.2023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F5D158-9A7D-94CA-9D38-AA20C1366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9B08DA-B6C7-E456-E80A-CE6AC4646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ACBFD-A5BD-4FFA-A35D-8A8EABBF0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871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68C41B-605E-B24F-15CF-8B4F37B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EA20FE-5FC4-A8BD-BDC1-9B4940EE3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4C6898-7D11-2D8C-6D2E-DE45BB8F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2B81-6703-4477-BBBA-86F7B5D05F5C}" type="datetimeFigureOut">
              <a:rPr lang="ru-RU" smtClean="0"/>
              <a:t>05.01.2023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D1D935-9744-D55F-99A6-4DC0573CF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DCD12D-B1EF-3A80-9275-9129BE367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ACBFD-A5BD-4FFA-A35D-8A8EABBF0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621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D54FD6A-503F-49AC-D571-3B68FA9B1A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0F959F-3908-C4F2-7DB6-190182834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8C02EA-320B-FDC7-B889-3F090EBE5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2B81-6703-4477-BBBA-86F7B5D05F5C}" type="datetimeFigureOut">
              <a:rPr lang="ru-RU" smtClean="0"/>
              <a:t>05.01.2023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2FC35A-EDAE-AC0F-2A0E-4065FF27D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8398D7-1216-DDE7-4FB5-FE7CF6306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ACBFD-A5BD-4FFA-A35D-8A8EABBF0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363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37F54-5503-E2E3-2C53-A596E607C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94E470-AAE4-AFD6-8E9A-EFE62A605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7B09BC-0932-B14B-CEC2-5F660D4ED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2B81-6703-4477-BBBA-86F7B5D05F5C}" type="datetimeFigureOut">
              <a:rPr lang="ru-RU" smtClean="0"/>
              <a:t>05.01.2023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5D5E6F-71F4-0F35-0099-6F544A0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9BC10E-ABFB-1EA8-7361-C24F2769B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ACBFD-A5BD-4FFA-A35D-8A8EABBF0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857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2A9C6-1165-0A8E-2BE8-4EDF22C3E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5F9066-824B-EDD5-AB4C-897B69F7F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AD2794-3EA7-F4F3-93E1-81743E605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2B81-6703-4477-BBBA-86F7B5D05F5C}" type="datetimeFigureOut">
              <a:rPr lang="ru-RU" smtClean="0"/>
              <a:t>05.01.2023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6FF472-0880-81F2-A5A9-9972D5AB1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8C30F4-A145-E7D4-E558-22832AFE6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ACBFD-A5BD-4FFA-A35D-8A8EABBF0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223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A37781-3753-121E-A8D1-BAD8EC4C3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AF2A3A-B258-A550-4F1E-55FF6BFB7E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D4FC78-9531-7992-8BDA-5702E8B12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579AB5-22D0-2ECE-03DF-D094D32CF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2B81-6703-4477-BBBA-86F7B5D05F5C}" type="datetimeFigureOut">
              <a:rPr lang="ru-RU" smtClean="0"/>
              <a:t>05.01.2023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FE4904-4C11-4336-0FFC-134E5B82B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566A3E-AF1B-5BAA-34C7-4EDEC5AD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ACBFD-A5BD-4FFA-A35D-8A8EABBF0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992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39BA9F-6336-3615-F45E-CF9B5F49A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F6502F-F189-B6C7-4A31-42F1D0DD0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51D276-C13A-B713-D472-AD0E5866B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D671B0-6574-DA1F-AE92-72F214C45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9C46DF3-A95A-2473-EBDA-7D65056773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020C8C-E589-7341-6C7A-319C147AE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2B81-6703-4477-BBBA-86F7B5D05F5C}" type="datetimeFigureOut">
              <a:rPr lang="ru-RU" smtClean="0"/>
              <a:t>05.01.2023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20C084D-CC63-4BEE-4C54-F5967C99C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7378C9E-264D-DEB6-0CF8-D67D35456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ACBFD-A5BD-4FFA-A35D-8A8EABBF0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111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8FD175-DE8D-0762-3770-4ADD188DF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C1213F3-3AB4-249C-D135-F5800D394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2B81-6703-4477-BBBA-86F7B5D05F5C}" type="datetimeFigureOut">
              <a:rPr lang="ru-RU" smtClean="0"/>
              <a:t>05.01.2023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53657E-EBC2-1731-C3EF-6C804709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97AFFE-EA45-C706-D0FD-6E224FCBF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ACBFD-A5BD-4FFA-A35D-8A8EABBF0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119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8E197C9-125F-BEA7-43D1-6C14AF9C2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2B81-6703-4477-BBBA-86F7B5D05F5C}" type="datetimeFigureOut">
              <a:rPr lang="ru-RU" smtClean="0"/>
              <a:t>05.01.2023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755A14-2882-0952-F362-5BF3BC29F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98E99D6-7CA4-0877-9B33-CDC90384A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ACBFD-A5BD-4FFA-A35D-8A8EABBF0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842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3B5FD8-5A6D-FA0D-EBFD-899667A4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249D8A-3F6D-889D-2BA6-11B789917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F6E3ED-AB83-52CC-9FE9-326E654EA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8CA4C7-0C23-83F2-93DA-EA1433047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2B81-6703-4477-BBBA-86F7B5D05F5C}" type="datetimeFigureOut">
              <a:rPr lang="ru-RU" smtClean="0"/>
              <a:t>05.01.2023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92917F-8A8E-43A0-8FC2-4A847D081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A3D198-2F45-08DD-5359-D8FBAD6B7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ACBFD-A5BD-4FFA-A35D-8A8EABBF0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17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8EA1F7-8AB4-7133-CDB9-9564B5A7E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52F5F98-D648-1FF1-98B2-49D156F2F3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06D7C6-FA76-2C8F-7AD9-AE212CD09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4CCCA3-5AB8-85A9-2C90-534BADC8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2B81-6703-4477-BBBA-86F7B5D05F5C}" type="datetimeFigureOut">
              <a:rPr lang="ru-RU" smtClean="0"/>
              <a:t>05.01.2023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07818A-236B-A38E-667A-2679418C1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441713-B6F4-0537-B396-838462FC5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ACBFD-A5BD-4FFA-A35D-8A8EABBF0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988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12D132-0E43-35AE-7F97-1532EF21B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039F5C-49C3-B863-C53B-306671012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DE07DA-9C35-CF0B-CCA1-CC691AB81C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2B81-6703-4477-BBBA-86F7B5D05F5C}" type="datetimeFigureOut">
              <a:rPr lang="ru-RU" smtClean="0"/>
              <a:t>05.01.2023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1EBA71-8EF1-D353-9A9B-B2AD3C777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45205D-B11C-8D76-B54C-07839496E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ACBFD-A5BD-4FFA-A35D-8A8EABBF0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01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microsoft.com/office/2007/relationships/hdphoto" Target="../media/hdphoto5.wdp"/><Relationship Id="rId4" Type="http://schemas.microsoft.com/office/2007/relationships/hdphoto" Target="../media/hdphoto4.wdp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5.png"/><Relationship Id="rId7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 descr="Изображение выглядит как внутренний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524013A5-B5C3-024E-06DC-C08945B25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400"/>
            <a:ext cx="12192000" cy="6070600"/>
          </a:xfrm>
          <a:prstGeom prst="rect">
            <a:avLst/>
          </a:prstGeom>
        </p:spPr>
      </p:pic>
      <p:sp>
        <p:nvSpPr>
          <p:cNvPr id="49" name="Полилиния: фигура 48">
            <a:extLst>
              <a:ext uri="{FF2B5EF4-FFF2-40B4-BE49-F238E27FC236}">
                <a16:creationId xmlns:a16="http://schemas.microsoft.com/office/drawing/2014/main" id="{64AA77CE-8441-8529-FE2A-9BF20345F84C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custGeom>
            <a:avLst/>
            <a:gdLst>
              <a:gd name="connsiteX0" fmla="*/ 163726 w 12191998"/>
              <a:gd name="connsiteY0" fmla="*/ 92096 h 6858000"/>
              <a:gd name="connsiteX1" fmla="*/ 163726 w 12191998"/>
              <a:gd name="connsiteY1" fmla="*/ 6765903 h 6858000"/>
              <a:gd name="connsiteX2" fmla="*/ 12028273 w 12191998"/>
              <a:gd name="connsiteY2" fmla="*/ 6765903 h 6858000"/>
              <a:gd name="connsiteX3" fmla="*/ 12028273 w 12191998"/>
              <a:gd name="connsiteY3" fmla="*/ 92096 h 6858000"/>
              <a:gd name="connsiteX4" fmla="*/ 0 w 12191998"/>
              <a:gd name="connsiteY4" fmla="*/ 0 h 6858000"/>
              <a:gd name="connsiteX5" fmla="*/ 12191998 w 12191998"/>
              <a:gd name="connsiteY5" fmla="*/ 0 h 6858000"/>
              <a:gd name="connsiteX6" fmla="*/ 12191998 w 12191998"/>
              <a:gd name="connsiteY6" fmla="*/ 6858000 h 6858000"/>
              <a:gd name="connsiteX7" fmla="*/ 0 w 1219199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8" h="6858000">
                <a:moveTo>
                  <a:pt x="163726" y="92096"/>
                </a:moveTo>
                <a:lnTo>
                  <a:pt x="163726" y="6765903"/>
                </a:lnTo>
                <a:lnTo>
                  <a:pt x="12028273" y="6765903"/>
                </a:lnTo>
                <a:lnTo>
                  <a:pt x="12028273" y="92096"/>
                </a:lnTo>
                <a:close/>
                <a:moveTo>
                  <a:pt x="0" y="0"/>
                </a:moveTo>
                <a:lnTo>
                  <a:pt x="12191998" y="0"/>
                </a:lnTo>
                <a:lnTo>
                  <a:pt x="1219199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6" name="Полилиния: фигура 45">
            <a:extLst>
              <a:ext uri="{FF2B5EF4-FFF2-40B4-BE49-F238E27FC236}">
                <a16:creationId xmlns:a16="http://schemas.microsoft.com/office/drawing/2014/main" id="{C9E144C7-8D47-7803-E843-C3E395DD6131}"/>
              </a:ext>
            </a:extLst>
          </p:cNvPr>
          <p:cNvSpPr/>
          <p:nvPr/>
        </p:nvSpPr>
        <p:spPr>
          <a:xfrm flipH="1">
            <a:off x="0" y="0"/>
            <a:ext cx="12196823" cy="1736469"/>
          </a:xfrm>
          <a:custGeom>
            <a:avLst/>
            <a:gdLst>
              <a:gd name="connsiteX0" fmla="*/ 10353017 w 12196823"/>
              <a:gd name="connsiteY0" fmla="*/ 1030288 h 1736469"/>
              <a:gd name="connsiteX1" fmla="*/ 10350402 w 12196823"/>
              <a:gd name="connsiteY1" fmla="*/ 1038685 h 1736469"/>
              <a:gd name="connsiteX2" fmla="*/ 10341667 w 12196823"/>
              <a:gd name="connsiteY2" fmla="*/ 1030288 h 1736469"/>
              <a:gd name="connsiteX3" fmla="*/ 12196823 w 12196823"/>
              <a:gd name="connsiteY3" fmla="*/ 0 h 1736469"/>
              <a:gd name="connsiteX4" fmla="*/ 4825 w 12196823"/>
              <a:gd name="connsiteY4" fmla="*/ 0 h 1736469"/>
              <a:gd name="connsiteX5" fmla="*/ 4825 w 12196823"/>
              <a:gd name="connsiteY5" fmla="*/ 1030288 h 1736469"/>
              <a:gd name="connsiteX6" fmla="*/ 22860 w 12196823"/>
              <a:gd name="connsiteY6" fmla="*/ 1030288 h 1736469"/>
              <a:gd name="connsiteX7" fmla="*/ 0 w 12196823"/>
              <a:gd name="connsiteY7" fmla="*/ 1108020 h 1736469"/>
              <a:gd name="connsiteX8" fmla="*/ 401016 w 12196823"/>
              <a:gd name="connsiteY8" fmla="*/ 1383321 h 1736469"/>
              <a:gd name="connsiteX9" fmla="*/ 770518 w 12196823"/>
              <a:gd name="connsiteY9" fmla="*/ 1215180 h 1736469"/>
              <a:gd name="connsiteX10" fmla="*/ 794801 w 12196823"/>
              <a:gd name="connsiteY10" fmla="*/ 1132609 h 1736469"/>
              <a:gd name="connsiteX11" fmla="*/ 834807 w 12196823"/>
              <a:gd name="connsiteY11" fmla="*/ 1146685 h 1736469"/>
              <a:gd name="connsiteX12" fmla="*/ 973723 w 12196823"/>
              <a:gd name="connsiteY12" fmla="*/ 1164864 h 1736469"/>
              <a:gd name="connsiteX13" fmla="*/ 995892 w 12196823"/>
              <a:gd name="connsiteY13" fmla="*/ 1163415 h 1736469"/>
              <a:gd name="connsiteX14" fmla="*/ 1071500 w 12196823"/>
              <a:gd name="connsiteY14" fmla="*/ 1236106 h 1736469"/>
              <a:gd name="connsiteX15" fmla="*/ 1323857 w 12196823"/>
              <a:gd name="connsiteY15" fmla="*/ 1303862 h 1736469"/>
              <a:gd name="connsiteX16" fmla="*/ 1429984 w 12196823"/>
              <a:gd name="connsiteY16" fmla="*/ 1293462 h 1736469"/>
              <a:gd name="connsiteX17" fmla="*/ 1513010 w 12196823"/>
              <a:gd name="connsiteY17" fmla="*/ 1267590 h 1736469"/>
              <a:gd name="connsiteX18" fmla="*/ 1523594 w 12196823"/>
              <a:gd name="connsiteY18" fmla="*/ 1301572 h 1736469"/>
              <a:gd name="connsiteX19" fmla="*/ 1852434 w 12196823"/>
              <a:gd name="connsiteY19" fmla="*/ 1442860 h 1736469"/>
              <a:gd name="connsiteX20" fmla="*/ 2181274 w 12196823"/>
              <a:gd name="connsiteY20" fmla="*/ 1301572 h 1736469"/>
              <a:gd name="connsiteX21" fmla="*/ 2202222 w 12196823"/>
              <a:gd name="connsiteY21" fmla="*/ 1234315 h 1736469"/>
              <a:gd name="connsiteX22" fmla="*/ 2263882 w 12196823"/>
              <a:gd name="connsiteY22" fmla="*/ 1230286 h 1736469"/>
              <a:gd name="connsiteX23" fmla="*/ 2477943 w 12196823"/>
              <a:gd name="connsiteY23" fmla="*/ 1142063 h 1736469"/>
              <a:gd name="connsiteX24" fmla="*/ 2512357 w 12196823"/>
              <a:gd name="connsiteY24" fmla="*/ 1103223 h 1736469"/>
              <a:gd name="connsiteX25" fmla="*/ 2525770 w 12196823"/>
              <a:gd name="connsiteY25" fmla="*/ 1146286 h 1736469"/>
              <a:gd name="connsiteX26" fmla="*/ 2854610 w 12196823"/>
              <a:gd name="connsiteY26" fmla="*/ 1287574 h 1736469"/>
              <a:gd name="connsiteX27" fmla="*/ 3106967 w 12196823"/>
              <a:gd name="connsiteY27" fmla="*/ 1219818 h 1736469"/>
              <a:gd name="connsiteX28" fmla="*/ 3124192 w 12196823"/>
              <a:gd name="connsiteY28" fmla="*/ 1203258 h 1736469"/>
              <a:gd name="connsiteX29" fmla="*/ 3173386 w 12196823"/>
              <a:gd name="connsiteY29" fmla="*/ 1258839 h 1736469"/>
              <a:gd name="connsiteX30" fmla="*/ 3376852 w 12196823"/>
              <a:gd name="connsiteY30" fmla="*/ 1338323 h 1736469"/>
              <a:gd name="connsiteX31" fmla="*/ 3438512 w 12196823"/>
              <a:gd name="connsiteY31" fmla="*/ 1342352 h 1736469"/>
              <a:gd name="connsiteX32" fmla="*/ 3459460 w 12196823"/>
              <a:gd name="connsiteY32" fmla="*/ 1409609 h 1736469"/>
              <a:gd name="connsiteX33" fmla="*/ 3461522 w 12196823"/>
              <a:gd name="connsiteY33" fmla="*/ 1411592 h 1736469"/>
              <a:gd name="connsiteX34" fmla="*/ 3448777 w 12196823"/>
              <a:gd name="connsiteY34" fmla="*/ 1461168 h 1736469"/>
              <a:gd name="connsiteX35" fmla="*/ 3849793 w 12196823"/>
              <a:gd name="connsiteY35" fmla="*/ 1736469 h 1736469"/>
              <a:gd name="connsiteX36" fmla="*/ 4250809 w 12196823"/>
              <a:gd name="connsiteY36" fmla="*/ 1461168 h 1736469"/>
              <a:gd name="connsiteX37" fmla="*/ 4234308 w 12196823"/>
              <a:gd name="connsiteY37" fmla="*/ 1405057 h 1736469"/>
              <a:gd name="connsiteX38" fmla="*/ 4244952 w 12196823"/>
              <a:gd name="connsiteY38" fmla="*/ 1407199 h 1736469"/>
              <a:gd name="connsiteX39" fmla="*/ 4316877 w 12196823"/>
              <a:gd name="connsiteY39" fmla="*/ 1411899 h 1736469"/>
              <a:gd name="connsiteX40" fmla="*/ 4569234 w 12196823"/>
              <a:gd name="connsiteY40" fmla="*/ 1344143 h 1736469"/>
              <a:gd name="connsiteX41" fmla="*/ 4644843 w 12196823"/>
              <a:gd name="connsiteY41" fmla="*/ 1271452 h 1736469"/>
              <a:gd name="connsiteX42" fmla="*/ 4667011 w 12196823"/>
              <a:gd name="connsiteY42" fmla="*/ 1272901 h 1736469"/>
              <a:gd name="connsiteX43" fmla="*/ 4805928 w 12196823"/>
              <a:gd name="connsiteY43" fmla="*/ 1254722 h 1736469"/>
              <a:gd name="connsiteX44" fmla="*/ 4843470 w 12196823"/>
              <a:gd name="connsiteY44" fmla="*/ 1241513 h 1736469"/>
              <a:gd name="connsiteX45" fmla="*/ 4894639 w 12196823"/>
              <a:gd name="connsiteY45" fmla="*/ 1299325 h 1736469"/>
              <a:gd name="connsiteX46" fmla="*/ 5098104 w 12196823"/>
              <a:gd name="connsiteY46" fmla="*/ 1378809 h 1736469"/>
              <a:gd name="connsiteX47" fmla="*/ 5159764 w 12196823"/>
              <a:gd name="connsiteY47" fmla="*/ 1382838 h 1736469"/>
              <a:gd name="connsiteX48" fmla="*/ 5180712 w 12196823"/>
              <a:gd name="connsiteY48" fmla="*/ 1450095 h 1736469"/>
              <a:gd name="connsiteX49" fmla="*/ 5509552 w 12196823"/>
              <a:gd name="connsiteY49" fmla="*/ 1591383 h 1736469"/>
              <a:gd name="connsiteX50" fmla="*/ 5838392 w 12196823"/>
              <a:gd name="connsiteY50" fmla="*/ 1450095 h 1736469"/>
              <a:gd name="connsiteX51" fmla="*/ 5848977 w 12196823"/>
              <a:gd name="connsiteY51" fmla="*/ 1416113 h 1736469"/>
              <a:gd name="connsiteX52" fmla="*/ 5932002 w 12196823"/>
              <a:gd name="connsiteY52" fmla="*/ 1441985 h 1736469"/>
              <a:gd name="connsiteX53" fmla="*/ 6038129 w 12196823"/>
              <a:gd name="connsiteY53" fmla="*/ 1452385 h 1736469"/>
              <a:gd name="connsiteX54" fmla="*/ 6290486 w 12196823"/>
              <a:gd name="connsiteY54" fmla="*/ 1384629 h 1736469"/>
              <a:gd name="connsiteX55" fmla="*/ 6366095 w 12196823"/>
              <a:gd name="connsiteY55" fmla="*/ 1311938 h 1736469"/>
              <a:gd name="connsiteX56" fmla="*/ 6388263 w 12196823"/>
              <a:gd name="connsiteY56" fmla="*/ 1313387 h 1736469"/>
              <a:gd name="connsiteX57" fmla="*/ 6640620 w 12196823"/>
              <a:gd name="connsiteY57" fmla="*/ 1245631 h 1736469"/>
              <a:gd name="connsiteX58" fmla="*/ 6679120 w 12196823"/>
              <a:gd name="connsiteY58" fmla="*/ 1208617 h 1736469"/>
              <a:gd name="connsiteX59" fmla="*/ 6681847 w 12196823"/>
              <a:gd name="connsiteY59" fmla="*/ 1211238 h 1736469"/>
              <a:gd name="connsiteX60" fmla="*/ 6934203 w 12196823"/>
              <a:gd name="connsiteY60" fmla="*/ 1278994 h 1736469"/>
              <a:gd name="connsiteX61" fmla="*/ 7263043 w 12196823"/>
              <a:gd name="connsiteY61" fmla="*/ 1137706 h 1736469"/>
              <a:gd name="connsiteX62" fmla="*/ 7273925 w 12196823"/>
              <a:gd name="connsiteY62" fmla="*/ 1102769 h 1736469"/>
              <a:gd name="connsiteX63" fmla="*/ 7274339 w 12196823"/>
              <a:gd name="connsiteY63" fmla="*/ 1104544 h 1736469"/>
              <a:gd name="connsiteX64" fmla="*/ 7476264 w 12196823"/>
              <a:gd name="connsiteY64" fmla="*/ 1248907 h 1736469"/>
              <a:gd name="connsiteX65" fmla="*/ 7522279 w 12196823"/>
              <a:gd name="connsiteY65" fmla="*/ 1258166 h 1736469"/>
              <a:gd name="connsiteX66" fmla="*/ 7507146 w 12196823"/>
              <a:gd name="connsiteY66" fmla="*/ 1313749 h 1736469"/>
              <a:gd name="connsiteX67" fmla="*/ 7864032 w 12196823"/>
              <a:gd name="connsiteY67" fmla="*/ 1545082 h 1736469"/>
              <a:gd name="connsiteX68" fmla="*/ 8192872 w 12196823"/>
              <a:gd name="connsiteY68" fmla="*/ 1403794 h 1736469"/>
              <a:gd name="connsiteX69" fmla="*/ 8203339 w 12196823"/>
              <a:gd name="connsiteY69" fmla="*/ 1370189 h 1736469"/>
              <a:gd name="connsiteX70" fmla="*/ 8253691 w 12196823"/>
              <a:gd name="connsiteY70" fmla="*/ 1387905 h 1736469"/>
              <a:gd name="connsiteX71" fmla="*/ 8392608 w 12196823"/>
              <a:gd name="connsiteY71" fmla="*/ 1406084 h 1736469"/>
              <a:gd name="connsiteX72" fmla="*/ 8644965 w 12196823"/>
              <a:gd name="connsiteY72" fmla="*/ 1338328 h 1736469"/>
              <a:gd name="connsiteX73" fmla="*/ 8720573 w 12196823"/>
              <a:gd name="connsiteY73" fmla="*/ 1265637 h 1736469"/>
              <a:gd name="connsiteX74" fmla="*/ 8742742 w 12196823"/>
              <a:gd name="connsiteY74" fmla="*/ 1267086 h 1736469"/>
              <a:gd name="connsiteX75" fmla="*/ 8814666 w 12196823"/>
              <a:gd name="connsiteY75" fmla="*/ 1262386 h 1736469"/>
              <a:gd name="connsiteX76" fmla="*/ 8823155 w 12196823"/>
              <a:gd name="connsiteY76" fmla="*/ 1260678 h 1736469"/>
              <a:gd name="connsiteX77" fmla="*/ 8885855 w 12196823"/>
              <a:gd name="connsiteY77" fmla="*/ 1320959 h 1736469"/>
              <a:gd name="connsiteX78" fmla="*/ 9138211 w 12196823"/>
              <a:gd name="connsiteY78" fmla="*/ 1388715 h 1736469"/>
              <a:gd name="connsiteX79" fmla="*/ 9467052 w 12196823"/>
              <a:gd name="connsiteY79" fmla="*/ 1247427 h 1736469"/>
              <a:gd name="connsiteX80" fmla="*/ 9479496 w 12196823"/>
              <a:gd name="connsiteY80" fmla="*/ 1207473 h 1736469"/>
              <a:gd name="connsiteX81" fmla="*/ 9484614 w 12196823"/>
              <a:gd name="connsiteY81" fmla="*/ 1210209 h 1736469"/>
              <a:gd name="connsiteX82" fmla="*/ 9684152 w 12196823"/>
              <a:gd name="connsiteY82" fmla="*/ 1249717 h 1736469"/>
              <a:gd name="connsiteX83" fmla="*/ 9736696 w 12196823"/>
              <a:gd name="connsiteY83" fmla="*/ 1246284 h 1736469"/>
              <a:gd name="connsiteX84" fmla="*/ 9740533 w 12196823"/>
              <a:gd name="connsiteY84" fmla="*/ 1260381 h 1736469"/>
              <a:gd name="connsiteX85" fmla="*/ 10003838 w 12196823"/>
              <a:gd name="connsiteY85" fmla="*/ 1407474 h 1736469"/>
              <a:gd name="connsiteX86" fmla="*/ 10065498 w 12196823"/>
              <a:gd name="connsiteY86" fmla="*/ 1411503 h 1736469"/>
              <a:gd name="connsiteX87" fmla="*/ 10086447 w 12196823"/>
              <a:gd name="connsiteY87" fmla="*/ 1478760 h 1736469"/>
              <a:gd name="connsiteX88" fmla="*/ 10415287 w 12196823"/>
              <a:gd name="connsiteY88" fmla="*/ 1620048 h 1736469"/>
              <a:gd name="connsiteX89" fmla="*/ 10744127 w 12196823"/>
              <a:gd name="connsiteY89" fmla="*/ 1478760 h 1736469"/>
              <a:gd name="connsiteX90" fmla="*/ 10754711 w 12196823"/>
              <a:gd name="connsiteY90" fmla="*/ 1444778 h 1736469"/>
              <a:gd name="connsiteX91" fmla="*/ 10837737 w 12196823"/>
              <a:gd name="connsiteY91" fmla="*/ 1470650 h 1736469"/>
              <a:gd name="connsiteX92" fmla="*/ 10943864 w 12196823"/>
              <a:gd name="connsiteY92" fmla="*/ 1481050 h 1736469"/>
              <a:gd name="connsiteX93" fmla="*/ 11196220 w 12196823"/>
              <a:gd name="connsiteY93" fmla="*/ 1413294 h 1736469"/>
              <a:gd name="connsiteX94" fmla="*/ 11271829 w 12196823"/>
              <a:gd name="connsiteY94" fmla="*/ 1340603 h 1736469"/>
              <a:gd name="connsiteX95" fmla="*/ 11293997 w 12196823"/>
              <a:gd name="connsiteY95" fmla="*/ 1342052 h 1736469"/>
              <a:gd name="connsiteX96" fmla="*/ 11546354 w 12196823"/>
              <a:gd name="connsiteY96" fmla="*/ 1274296 h 1736469"/>
              <a:gd name="connsiteX97" fmla="*/ 11584854 w 12196823"/>
              <a:gd name="connsiteY97" fmla="*/ 1237282 h 1736469"/>
              <a:gd name="connsiteX98" fmla="*/ 11587581 w 12196823"/>
              <a:gd name="connsiteY98" fmla="*/ 1239903 h 1736469"/>
              <a:gd name="connsiteX99" fmla="*/ 11839937 w 12196823"/>
              <a:gd name="connsiteY99" fmla="*/ 1307659 h 1736469"/>
              <a:gd name="connsiteX100" fmla="*/ 12196822 w 12196823"/>
              <a:gd name="connsiteY100" fmla="*/ 1076326 h 1736469"/>
              <a:gd name="connsiteX101" fmla="*/ 12182483 w 12196823"/>
              <a:gd name="connsiteY101" fmla="*/ 1030288 h 1736469"/>
              <a:gd name="connsiteX102" fmla="*/ 12196823 w 12196823"/>
              <a:gd name="connsiteY102" fmla="*/ 1030288 h 173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12196823" h="1736469">
                <a:moveTo>
                  <a:pt x="10353017" y="1030288"/>
                </a:moveTo>
                <a:lnTo>
                  <a:pt x="10350402" y="1038685"/>
                </a:lnTo>
                <a:lnTo>
                  <a:pt x="10341667" y="1030288"/>
                </a:lnTo>
                <a:close/>
                <a:moveTo>
                  <a:pt x="12196823" y="0"/>
                </a:moveTo>
                <a:lnTo>
                  <a:pt x="4825" y="0"/>
                </a:lnTo>
                <a:lnTo>
                  <a:pt x="4825" y="1030288"/>
                </a:lnTo>
                <a:lnTo>
                  <a:pt x="22860" y="1030288"/>
                </a:lnTo>
                <a:lnTo>
                  <a:pt x="0" y="1108020"/>
                </a:lnTo>
                <a:cubicBezTo>
                  <a:pt x="0" y="1260065"/>
                  <a:pt x="179541" y="1383321"/>
                  <a:pt x="401016" y="1383321"/>
                </a:cubicBezTo>
                <a:cubicBezTo>
                  <a:pt x="567122" y="1383321"/>
                  <a:pt x="709641" y="1313990"/>
                  <a:pt x="770518" y="1215180"/>
                </a:cubicBezTo>
                <a:lnTo>
                  <a:pt x="794801" y="1132609"/>
                </a:lnTo>
                <a:lnTo>
                  <a:pt x="834807" y="1146685"/>
                </a:lnTo>
                <a:cubicBezTo>
                  <a:pt x="877504" y="1158391"/>
                  <a:pt x="924447" y="1164864"/>
                  <a:pt x="973723" y="1164864"/>
                </a:cubicBezTo>
                <a:lnTo>
                  <a:pt x="995892" y="1163415"/>
                </a:lnTo>
                <a:lnTo>
                  <a:pt x="1071500" y="1236106"/>
                </a:lnTo>
                <a:cubicBezTo>
                  <a:pt x="1136084" y="1277969"/>
                  <a:pt x="1225305" y="1303862"/>
                  <a:pt x="1323857" y="1303862"/>
                </a:cubicBezTo>
                <a:cubicBezTo>
                  <a:pt x="1360814" y="1303862"/>
                  <a:pt x="1396459" y="1300221"/>
                  <a:pt x="1429984" y="1293462"/>
                </a:cubicBezTo>
                <a:lnTo>
                  <a:pt x="1513010" y="1267590"/>
                </a:lnTo>
                <a:lnTo>
                  <a:pt x="1523594" y="1301572"/>
                </a:lnTo>
                <a:cubicBezTo>
                  <a:pt x="1577772" y="1384601"/>
                  <a:pt x="1704607" y="1442860"/>
                  <a:pt x="1852434" y="1442860"/>
                </a:cubicBezTo>
                <a:cubicBezTo>
                  <a:pt x="2000261" y="1442860"/>
                  <a:pt x="2127096" y="1384601"/>
                  <a:pt x="2181274" y="1301572"/>
                </a:cubicBezTo>
                <a:lnTo>
                  <a:pt x="2202222" y="1234315"/>
                </a:lnTo>
                <a:lnTo>
                  <a:pt x="2263882" y="1230286"/>
                </a:lnTo>
                <a:cubicBezTo>
                  <a:pt x="2351004" y="1218730"/>
                  <a:pt x="2426562" y="1186597"/>
                  <a:pt x="2477943" y="1142063"/>
                </a:cubicBezTo>
                <a:lnTo>
                  <a:pt x="2512357" y="1103223"/>
                </a:lnTo>
                <a:lnTo>
                  <a:pt x="2525770" y="1146286"/>
                </a:lnTo>
                <a:cubicBezTo>
                  <a:pt x="2579948" y="1229315"/>
                  <a:pt x="2706783" y="1287574"/>
                  <a:pt x="2854610" y="1287574"/>
                </a:cubicBezTo>
                <a:cubicBezTo>
                  <a:pt x="2953162" y="1287574"/>
                  <a:pt x="3042383" y="1261681"/>
                  <a:pt x="3106967" y="1219818"/>
                </a:cubicBezTo>
                <a:lnTo>
                  <a:pt x="3124192" y="1203258"/>
                </a:lnTo>
                <a:lnTo>
                  <a:pt x="3173386" y="1258839"/>
                </a:lnTo>
                <a:cubicBezTo>
                  <a:pt x="3224298" y="1298827"/>
                  <a:pt x="3295539" y="1327538"/>
                  <a:pt x="3376852" y="1338323"/>
                </a:cubicBezTo>
                <a:lnTo>
                  <a:pt x="3438512" y="1342352"/>
                </a:lnTo>
                <a:lnTo>
                  <a:pt x="3459460" y="1409609"/>
                </a:lnTo>
                <a:lnTo>
                  <a:pt x="3461522" y="1411592"/>
                </a:lnTo>
                <a:lnTo>
                  <a:pt x="3448777" y="1461168"/>
                </a:lnTo>
                <a:cubicBezTo>
                  <a:pt x="3448777" y="1613213"/>
                  <a:pt x="3628318" y="1736469"/>
                  <a:pt x="3849793" y="1736469"/>
                </a:cubicBezTo>
                <a:cubicBezTo>
                  <a:pt x="4071268" y="1736469"/>
                  <a:pt x="4250809" y="1613213"/>
                  <a:pt x="4250809" y="1461168"/>
                </a:cubicBezTo>
                <a:lnTo>
                  <a:pt x="4234308" y="1405057"/>
                </a:lnTo>
                <a:lnTo>
                  <a:pt x="4244952" y="1407199"/>
                </a:lnTo>
                <a:cubicBezTo>
                  <a:pt x="4268185" y="1410281"/>
                  <a:pt x="4292239" y="1411899"/>
                  <a:pt x="4316877" y="1411899"/>
                </a:cubicBezTo>
                <a:cubicBezTo>
                  <a:pt x="4415429" y="1411899"/>
                  <a:pt x="4504650" y="1386006"/>
                  <a:pt x="4569234" y="1344143"/>
                </a:cubicBezTo>
                <a:lnTo>
                  <a:pt x="4644843" y="1271452"/>
                </a:lnTo>
                <a:lnTo>
                  <a:pt x="4667011" y="1272901"/>
                </a:lnTo>
                <a:cubicBezTo>
                  <a:pt x="4716287" y="1272901"/>
                  <a:pt x="4763230" y="1266428"/>
                  <a:pt x="4805928" y="1254722"/>
                </a:cubicBezTo>
                <a:lnTo>
                  <a:pt x="4843470" y="1241513"/>
                </a:lnTo>
                <a:lnTo>
                  <a:pt x="4894639" y="1299325"/>
                </a:lnTo>
                <a:cubicBezTo>
                  <a:pt x="4945551" y="1339313"/>
                  <a:pt x="5016791" y="1368024"/>
                  <a:pt x="5098104" y="1378809"/>
                </a:cubicBezTo>
                <a:lnTo>
                  <a:pt x="5159764" y="1382838"/>
                </a:lnTo>
                <a:lnTo>
                  <a:pt x="5180712" y="1450095"/>
                </a:lnTo>
                <a:cubicBezTo>
                  <a:pt x="5234890" y="1533124"/>
                  <a:pt x="5361725" y="1591383"/>
                  <a:pt x="5509552" y="1591383"/>
                </a:cubicBezTo>
                <a:cubicBezTo>
                  <a:pt x="5657380" y="1591383"/>
                  <a:pt x="5784214" y="1533124"/>
                  <a:pt x="5838392" y="1450095"/>
                </a:cubicBezTo>
                <a:lnTo>
                  <a:pt x="5848977" y="1416113"/>
                </a:lnTo>
                <a:lnTo>
                  <a:pt x="5932002" y="1441985"/>
                </a:lnTo>
                <a:cubicBezTo>
                  <a:pt x="5965528" y="1448744"/>
                  <a:pt x="6001172" y="1452385"/>
                  <a:pt x="6038129" y="1452385"/>
                </a:cubicBezTo>
                <a:cubicBezTo>
                  <a:pt x="6136681" y="1452385"/>
                  <a:pt x="6225902" y="1426492"/>
                  <a:pt x="6290486" y="1384629"/>
                </a:cubicBezTo>
                <a:lnTo>
                  <a:pt x="6366095" y="1311938"/>
                </a:lnTo>
                <a:lnTo>
                  <a:pt x="6388263" y="1313387"/>
                </a:lnTo>
                <a:cubicBezTo>
                  <a:pt x="6486815" y="1313387"/>
                  <a:pt x="6576036" y="1287494"/>
                  <a:pt x="6640620" y="1245631"/>
                </a:cubicBezTo>
                <a:lnTo>
                  <a:pt x="6679120" y="1208617"/>
                </a:lnTo>
                <a:lnTo>
                  <a:pt x="6681847" y="1211238"/>
                </a:lnTo>
                <a:cubicBezTo>
                  <a:pt x="6746430" y="1253101"/>
                  <a:pt x="6835652" y="1278994"/>
                  <a:pt x="6934203" y="1278994"/>
                </a:cubicBezTo>
                <a:cubicBezTo>
                  <a:pt x="7082030" y="1278994"/>
                  <a:pt x="7208865" y="1220735"/>
                  <a:pt x="7263043" y="1137706"/>
                </a:cubicBezTo>
                <a:lnTo>
                  <a:pt x="7273925" y="1102769"/>
                </a:lnTo>
                <a:lnTo>
                  <a:pt x="7274339" y="1104544"/>
                </a:lnTo>
                <a:cubicBezTo>
                  <a:pt x="7305622" y="1169738"/>
                  <a:pt x="7380195" y="1222568"/>
                  <a:pt x="7476264" y="1248907"/>
                </a:cubicBezTo>
                <a:lnTo>
                  <a:pt x="7522279" y="1258166"/>
                </a:lnTo>
                <a:lnTo>
                  <a:pt x="7507146" y="1313749"/>
                </a:lnTo>
                <a:cubicBezTo>
                  <a:pt x="7507146" y="1441511"/>
                  <a:pt x="7666929" y="1545082"/>
                  <a:pt x="7864032" y="1545082"/>
                </a:cubicBezTo>
                <a:cubicBezTo>
                  <a:pt x="8011859" y="1545082"/>
                  <a:pt x="8138694" y="1486823"/>
                  <a:pt x="8192872" y="1403794"/>
                </a:cubicBezTo>
                <a:lnTo>
                  <a:pt x="8203339" y="1370189"/>
                </a:lnTo>
                <a:lnTo>
                  <a:pt x="8253691" y="1387905"/>
                </a:lnTo>
                <a:cubicBezTo>
                  <a:pt x="8296389" y="1399611"/>
                  <a:pt x="8343332" y="1406084"/>
                  <a:pt x="8392608" y="1406084"/>
                </a:cubicBezTo>
                <a:cubicBezTo>
                  <a:pt x="8491159" y="1406084"/>
                  <a:pt x="8580381" y="1380191"/>
                  <a:pt x="8644965" y="1338328"/>
                </a:cubicBezTo>
                <a:lnTo>
                  <a:pt x="8720573" y="1265637"/>
                </a:lnTo>
                <a:lnTo>
                  <a:pt x="8742742" y="1267086"/>
                </a:lnTo>
                <a:cubicBezTo>
                  <a:pt x="8767379" y="1267086"/>
                  <a:pt x="8791435" y="1265468"/>
                  <a:pt x="8814666" y="1262386"/>
                </a:cubicBezTo>
                <a:lnTo>
                  <a:pt x="8823155" y="1260678"/>
                </a:lnTo>
                <a:lnTo>
                  <a:pt x="8885855" y="1320959"/>
                </a:lnTo>
                <a:cubicBezTo>
                  <a:pt x="8950438" y="1362822"/>
                  <a:pt x="9039661" y="1388715"/>
                  <a:pt x="9138211" y="1388715"/>
                </a:cubicBezTo>
                <a:cubicBezTo>
                  <a:pt x="9286038" y="1388715"/>
                  <a:pt x="9412873" y="1330456"/>
                  <a:pt x="9467052" y="1247427"/>
                </a:cubicBezTo>
                <a:lnTo>
                  <a:pt x="9479496" y="1207473"/>
                </a:lnTo>
                <a:lnTo>
                  <a:pt x="9484614" y="1210209"/>
                </a:lnTo>
                <a:cubicBezTo>
                  <a:pt x="9541572" y="1235152"/>
                  <a:pt x="9610239" y="1249717"/>
                  <a:pt x="9684152" y="1249717"/>
                </a:cubicBezTo>
                <a:lnTo>
                  <a:pt x="9736696" y="1246284"/>
                </a:lnTo>
                <a:lnTo>
                  <a:pt x="9740533" y="1260381"/>
                </a:lnTo>
                <a:cubicBezTo>
                  <a:pt x="9782563" y="1334787"/>
                  <a:pt x="9881869" y="1391296"/>
                  <a:pt x="10003838" y="1407474"/>
                </a:cubicBezTo>
                <a:lnTo>
                  <a:pt x="10065498" y="1411503"/>
                </a:lnTo>
                <a:lnTo>
                  <a:pt x="10086447" y="1478760"/>
                </a:lnTo>
                <a:cubicBezTo>
                  <a:pt x="10140625" y="1561789"/>
                  <a:pt x="10267459" y="1620048"/>
                  <a:pt x="10415287" y="1620048"/>
                </a:cubicBezTo>
                <a:cubicBezTo>
                  <a:pt x="10563114" y="1620048"/>
                  <a:pt x="10689949" y="1561789"/>
                  <a:pt x="10744127" y="1478760"/>
                </a:cubicBezTo>
                <a:lnTo>
                  <a:pt x="10754711" y="1444778"/>
                </a:lnTo>
                <a:lnTo>
                  <a:pt x="10837737" y="1470650"/>
                </a:lnTo>
                <a:cubicBezTo>
                  <a:pt x="10871262" y="1477409"/>
                  <a:pt x="10906907" y="1481050"/>
                  <a:pt x="10943864" y="1481050"/>
                </a:cubicBezTo>
                <a:cubicBezTo>
                  <a:pt x="11042415" y="1481050"/>
                  <a:pt x="11131637" y="1455157"/>
                  <a:pt x="11196220" y="1413294"/>
                </a:cubicBezTo>
                <a:lnTo>
                  <a:pt x="11271829" y="1340603"/>
                </a:lnTo>
                <a:lnTo>
                  <a:pt x="11293997" y="1342052"/>
                </a:lnTo>
                <a:cubicBezTo>
                  <a:pt x="11392549" y="1342052"/>
                  <a:pt x="11481770" y="1316159"/>
                  <a:pt x="11546354" y="1274296"/>
                </a:cubicBezTo>
                <a:lnTo>
                  <a:pt x="11584854" y="1237282"/>
                </a:lnTo>
                <a:lnTo>
                  <a:pt x="11587581" y="1239903"/>
                </a:lnTo>
                <a:cubicBezTo>
                  <a:pt x="11652164" y="1281766"/>
                  <a:pt x="11741386" y="1307659"/>
                  <a:pt x="11839937" y="1307659"/>
                </a:cubicBezTo>
                <a:cubicBezTo>
                  <a:pt x="12037040" y="1307659"/>
                  <a:pt x="12196822" y="1204088"/>
                  <a:pt x="12196822" y="1076326"/>
                </a:cubicBezTo>
                <a:lnTo>
                  <a:pt x="12182483" y="1030288"/>
                </a:lnTo>
                <a:lnTo>
                  <a:pt x="12196823" y="103028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4F389B-B053-093C-A8FB-5B759EB35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98" y="-148281"/>
            <a:ext cx="11963401" cy="1334530"/>
          </a:xfrm>
        </p:spPr>
        <p:txBody>
          <a:bodyPr>
            <a:normAutofit/>
          </a:bodyPr>
          <a:lstStyle/>
          <a:p>
            <a:pPr algn="l"/>
            <a:r>
              <a:rPr lang="ru-RU" sz="6600" dirty="0">
                <a:solidFill>
                  <a:schemeClr val="bg1"/>
                </a:solidFill>
                <a:latin typeface="Comic Sans MS" panose="030F0702030302020204" pitchFamily="66" charset="0"/>
              </a:rPr>
              <a:t>ЗАГАДКИ ─ ПРЕВРАЩАЛКИ</a:t>
            </a:r>
          </a:p>
        </p:txBody>
      </p:sp>
      <p:sp>
        <p:nvSpPr>
          <p:cNvPr id="59" name="Заголовок 1">
            <a:extLst>
              <a:ext uri="{FF2B5EF4-FFF2-40B4-BE49-F238E27FC236}">
                <a16:creationId xmlns:a16="http://schemas.microsoft.com/office/drawing/2014/main" id="{ABCC0499-FBDD-0216-3104-B0646F91D9C7}"/>
              </a:ext>
            </a:extLst>
          </p:cNvPr>
          <p:cNvSpPr txBox="1">
            <a:spLocks/>
          </p:cNvSpPr>
          <p:nvPr/>
        </p:nvSpPr>
        <p:spPr>
          <a:xfrm>
            <a:off x="4077729" y="-148281"/>
            <a:ext cx="747586" cy="13345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6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47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93E0E82-57C4-9F7F-C68E-698D194135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361" y="253257"/>
            <a:ext cx="10595688" cy="6604743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F6CF658D-F112-73DD-C289-A7075B597C82}"/>
              </a:ext>
            </a:extLst>
          </p:cNvPr>
          <p:cNvGrpSpPr/>
          <p:nvPr/>
        </p:nvGrpSpPr>
        <p:grpSpPr>
          <a:xfrm>
            <a:off x="268752" y="4430949"/>
            <a:ext cx="2487042" cy="1879098"/>
            <a:chOff x="3185789" y="4058200"/>
            <a:chExt cx="2487042" cy="1879098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587EC116-6209-DC8D-FC8A-E2263B4FA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85789" y="4058200"/>
              <a:ext cx="2487042" cy="1879098"/>
            </a:xfrm>
            <a:prstGeom prst="rect">
              <a:avLst/>
            </a:prstGeom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AF9CBEC-2F92-67DA-6991-72144FD642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93890">
              <a:off x="4023737" y="4861049"/>
              <a:ext cx="811146" cy="72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60B125A1-3617-4A0A-6868-5193B397DA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027592 w 12192000"/>
              <a:gd name="connsiteY0" fmla="*/ 391683 h 6858000"/>
              <a:gd name="connsiteX1" fmla="*/ 5123210 w 12192000"/>
              <a:gd name="connsiteY1" fmla="*/ 752276 h 6858000"/>
              <a:gd name="connsiteX2" fmla="*/ 5073498 w 12192000"/>
              <a:gd name="connsiteY2" fmla="*/ 827362 h 6858000"/>
              <a:gd name="connsiteX3" fmla="*/ 5000919 w 12192000"/>
              <a:gd name="connsiteY3" fmla="*/ 798925 h 6858000"/>
              <a:gd name="connsiteX4" fmla="*/ 4373896 w 12192000"/>
              <a:gd name="connsiteY4" fmla="*/ 696249 h 6858000"/>
              <a:gd name="connsiteX5" fmla="*/ 3654137 w 12192000"/>
              <a:gd name="connsiteY5" fmla="*/ 1047879 h 6858000"/>
              <a:gd name="connsiteX6" fmla="*/ 3575647 w 12192000"/>
              <a:gd name="connsiteY6" fmla="*/ 1224488 h 6858000"/>
              <a:gd name="connsiteX7" fmla="*/ 3566903 w 12192000"/>
              <a:gd name="connsiteY7" fmla="*/ 1268109 h 6858000"/>
              <a:gd name="connsiteX8" fmla="*/ 3448205 w 12192000"/>
              <a:gd name="connsiteY8" fmla="*/ 1231531 h 6858000"/>
              <a:gd name="connsiteX9" fmla="*/ 2939410 w 12192000"/>
              <a:gd name="connsiteY9" fmla="*/ 1164419 h 6858000"/>
              <a:gd name="connsiteX10" fmla="*/ 1940509 w 12192000"/>
              <a:gd name="connsiteY10" fmla="*/ 1694046 h 6858000"/>
              <a:gd name="connsiteX11" fmla="*/ 2174557 w 12192000"/>
              <a:gd name="connsiteY11" fmla="*/ 2552474 h 6858000"/>
              <a:gd name="connsiteX12" fmla="*/ 2286305 w 12192000"/>
              <a:gd name="connsiteY12" fmla="*/ 2663850 h 6858000"/>
              <a:gd name="connsiteX13" fmla="*/ 2106305 w 12192000"/>
              <a:gd name="connsiteY13" fmla="*/ 2775752 h 6858000"/>
              <a:gd name="connsiteX14" fmla="*/ 1661656 w 12192000"/>
              <a:gd name="connsiteY14" fmla="*/ 3672831 h 6858000"/>
              <a:gd name="connsiteX15" fmla="*/ 2220516 w 12192000"/>
              <a:gd name="connsiteY15" fmla="*/ 4236626 h 6858000"/>
              <a:gd name="connsiteX16" fmla="*/ 2294776 w 12192000"/>
              <a:gd name="connsiteY16" fmla="*/ 4261668 h 6858000"/>
              <a:gd name="connsiteX17" fmla="*/ 2249000 w 12192000"/>
              <a:gd name="connsiteY17" fmla="*/ 4351180 h 6858000"/>
              <a:gd name="connsiteX18" fmla="*/ 3265246 w 12192000"/>
              <a:gd name="connsiteY18" fmla="*/ 5716327 h 6858000"/>
              <a:gd name="connsiteX19" fmla="*/ 3948559 w 12192000"/>
              <a:gd name="connsiteY19" fmla="*/ 5837219 h 6858000"/>
              <a:gd name="connsiteX20" fmla="*/ 3994049 w 12192000"/>
              <a:gd name="connsiteY20" fmla="*/ 5835442 h 6858000"/>
              <a:gd name="connsiteX21" fmla="*/ 4005853 w 12192000"/>
              <a:gd name="connsiteY21" fmla="*/ 5867892 h 6858000"/>
              <a:gd name="connsiteX22" fmla="*/ 5613331 w 12192000"/>
              <a:gd name="connsiteY22" fmla="*/ 6321935 h 6858000"/>
              <a:gd name="connsiteX23" fmla="*/ 6014027 w 12192000"/>
              <a:gd name="connsiteY23" fmla="*/ 6172200 h 6858000"/>
              <a:gd name="connsiteX24" fmla="*/ 6034272 w 12192000"/>
              <a:gd name="connsiteY24" fmla="*/ 6161250 h 6858000"/>
              <a:gd name="connsiteX25" fmla="*/ 6073743 w 12192000"/>
              <a:gd name="connsiteY25" fmla="*/ 6189799 h 6858000"/>
              <a:gd name="connsiteX26" fmla="*/ 7089286 w 12192000"/>
              <a:gd name="connsiteY26" fmla="*/ 6466321 h 6858000"/>
              <a:gd name="connsiteX27" fmla="*/ 8460912 w 12192000"/>
              <a:gd name="connsiteY27" fmla="*/ 5802962 h 6858000"/>
              <a:gd name="connsiteX28" fmla="*/ 8481818 w 12192000"/>
              <a:gd name="connsiteY28" fmla="*/ 5749513 h 6858000"/>
              <a:gd name="connsiteX29" fmla="*/ 8547946 w 12192000"/>
              <a:gd name="connsiteY29" fmla="*/ 5758230 h 6858000"/>
              <a:gd name="connsiteX30" fmla="*/ 10074542 w 12192000"/>
              <a:gd name="connsiteY30" fmla="*/ 4959180 h 6858000"/>
              <a:gd name="connsiteX31" fmla="*/ 9885117 w 12192000"/>
              <a:gd name="connsiteY31" fmla="*/ 4410037 h 6858000"/>
              <a:gd name="connsiteX32" fmla="*/ 9855066 w 12192000"/>
              <a:gd name="connsiteY32" fmla="*/ 4377715 h 6858000"/>
              <a:gd name="connsiteX33" fmla="*/ 9874648 w 12192000"/>
              <a:gd name="connsiteY33" fmla="*/ 4374657 h 6858000"/>
              <a:gd name="connsiteX34" fmla="*/ 10505282 w 12192000"/>
              <a:gd name="connsiteY34" fmla="*/ 3887558 h 6858000"/>
              <a:gd name="connsiteX35" fmla="*/ 9875286 w 12192000"/>
              <a:gd name="connsiteY35" fmla="*/ 2704490 h 6858000"/>
              <a:gd name="connsiteX36" fmla="*/ 9845772 w 12192000"/>
              <a:gd name="connsiteY36" fmla="*/ 2687996 h 6858000"/>
              <a:gd name="connsiteX37" fmla="*/ 9905277 w 12192000"/>
              <a:gd name="connsiteY37" fmla="*/ 2609910 h 6858000"/>
              <a:gd name="connsiteX38" fmla="*/ 10022644 w 12192000"/>
              <a:gd name="connsiteY38" fmla="*/ 2242422 h 6858000"/>
              <a:gd name="connsiteX39" fmla="*/ 8973260 w 12192000"/>
              <a:gd name="connsiteY39" fmla="*/ 1340758 h 6858000"/>
              <a:gd name="connsiteX40" fmla="*/ 8887001 w 12192000"/>
              <a:gd name="connsiteY40" fmla="*/ 1326738 h 6858000"/>
              <a:gd name="connsiteX41" fmla="*/ 8747977 w 12192000"/>
              <a:gd name="connsiteY41" fmla="*/ 1212565 h 6858000"/>
              <a:gd name="connsiteX42" fmla="*/ 8248964 w 12192000"/>
              <a:gd name="connsiteY42" fmla="*/ 956725 h 6858000"/>
              <a:gd name="connsiteX43" fmla="*/ 7437727 w 12192000"/>
              <a:gd name="connsiteY43" fmla="*/ 840831 h 6858000"/>
              <a:gd name="connsiteX44" fmla="*/ 7319240 w 12192000"/>
              <a:gd name="connsiteY44" fmla="*/ 854549 h 6858000"/>
              <a:gd name="connsiteX45" fmla="*/ 7223403 w 12192000"/>
              <a:gd name="connsiteY45" fmla="*/ 778028 h 6858000"/>
              <a:gd name="connsiteX46" fmla="*/ 6710904 w 12192000"/>
              <a:gd name="connsiteY46" fmla="*/ 512575 h 6858000"/>
              <a:gd name="connsiteX47" fmla="*/ 6027592 w 12192000"/>
              <a:gd name="connsiteY47" fmla="*/ 391683 h 6858000"/>
              <a:gd name="connsiteX48" fmla="*/ 0 w 12192000"/>
              <a:gd name="connsiteY48" fmla="*/ 0 h 6858000"/>
              <a:gd name="connsiteX49" fmla="*/ 12192000 w 12192000"/>
              <a:gd name="connsiteY49" fmla="*/ 0 h 6858000"/>
              <a:gd name="connsiteX50" fmla="*/ 12192000 w 12192000"/>
              <a:gd name="connsiteY50" fmla="*/ 6858000 h 6858000"/>
              <a:gd name="connsiteX51" fmla="*/ 0 w 12192000"/>
              <a:gd name="connsiteY5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6858000">
                <a:moveTo>
                  <a:pt x="6027592" y="391683"/>
                </a:moveTo>
                <a:cubicBezTo>
                  <a:pt x="5637338" y="392604"/>
                  <a:pt x="5301633" y="521122"/>
                  <a:pt x="5123210" y="752276"/>
                </a:cubicBezTo>
                <a:lnTo>
                  <a:pt x="5073498" y="827362"/>
                </a:lnTo>
                <a:lnTo>
                  <a:pt x="5000919" y="798925"/>
                </a:lnTo>
                <a:cubicBezTo>
                  <a:pt x="4784922" y="722760"/>
                  <a:pt x="4569866" y="688765"/>
                  <a:pt x="4373896" y="696249"/>
                </a:cubicBezTo>
                <a:cubicBezTo>
                  <a:pt x="4060343" y="708222"/>
                  <a:pt x="3795650" y="826378"/>
                  <a:pt x="3654137" y="1047879"/>
                </a:cubicBezTo>
                <a:cubicBezTo>
                  <a:pt x="3618757" y="1103255"/>
                  <a:pt x="3592753" y="1162468"/>
                  <a:pt x="3575647" y="1224488"/>
                </a:cubicBezTo>
                <a:lnTo>
                  <a:pt x="3566903" y="1268109"/>
                </a:lnTo>
                <a:lnTo>
                  <a:pt x="3448205" y="1231531"/>
                </a:lnTo>
                <a:cubicBezTo>
                  <a:pt x="3274092" y="1185804"/>
                  <a:pt x="3102016" y="1164035"/>
                  <a:pt x="2939410" y="1164419"/>
                </a:cubicBezTo>
                <a:cubicBezTo>
                  <a:pt x="2462434" y="1165543"/>
                  <a:pt x="2066943" y="1357277"/>
                  <a:pt x="1940509" y="1694046"/>
                </a:cubicBezTo>
                <a:cubicBezTo>
                  <a:pt x="1837065" y="1969583"/>
                  <a:pt x="1935769" y="2283517"/>
                  <a:pt x="2174557" y="2552474"/>
                </a:cubicBezTo>
                <a:lnTo>
                  <a:pt x="2286305" y="2663850"/>
                </a:lnTo>
                <a:lnTo>
                  <a:pt x="2106305" y="2775752"/>
                </a:lnTo>
                <a:cubicBezTo>
                  <a:pt x="1770892" y="3021435"/>
                  <a:pt x="1589361" y="3354606"/>
                  <a:pt x="1661656" y="3672831"/>
                </a:cubicBezTo>
                <a:cubicBezTo>
                  <a:pt x="1719492" y="3927411"/>
                  <a:pt x="1928824" y="4124223"/>
                  <a:pt x="2220516" y="4236626"/>
                </a:cubicBezTo>
                <a:lnTo>
                  <a:pt x="2294776" y="4261668"/>
                </a:lnTo>
                <a:lnTo>
                  <a:pt x="2249000" y="4351180"/>
                </a:lnTo>
                <a:cubicBezTo>
                  <a:pt x="2065099" y="4841023"/>
                  <a:pt x="2520088" y="5452220"/>
                  <a:pt x="3265246" y="5716327"/>
                </a:cubicBezTo>
                <a:cubicBezTo>
                  <a:pt x="3498109" y="5798860"/>
                  <a:pt x="3731752" y="5837731"/>
                  <a:pt x="3948559" y="5837219"/>
                </a:cubicBezTo>
                <a:lnTo>
                  <a:pt x="3994049" y="5835442"/>
                </a:lnTo>
                <a:lnTo>
                  <a:pt x="4005853" y="5867892"/>
                </a:lnTo>
                <a:cubicBezTo>
                  <a:pt x="4205264" y="6308585"/>
                  <a:pt x="4895719" y="6511327"/>
                  <a:pt x="5613331" y="6321935"/>
                </a:cubicBezTo>
                <a:cubicBezTo>
                  <a:pt x="5756854" y="6284057"/>
                  <a:pt x="5891272" y="6233182"/>
                  <a:pt x="6014027" y="6172200"/>
                </a:cubicBezTo>
                <a:lnTo>
                  <a:pt x="6034272" y="6161250"/>
                </a:lnTo>
                <a:lnTo>
                  <a:pt x="6073743" y="6189799"/>
                </a:lnTo>
                <a:cubicBezTo>
                  <a:pt x="6333643" y="6360649"/>
                  <a:pt x="6692692" y="6466321"/>
                  <a:pt x="7089286" y="6466321"/>
                </a:cubicBezTo>
                <a:cubicBezTo>
                  <a:pt x="7733752" y="6466321"/>
                  <a:pt x="8279073" y="6187279"/>
                  <a:pt x="8460912" y="5802962"/>
                </a:cubicBezTo>
                <a:lnTo>
                  <a:pt x="8481818" y="5749513"/>
                </a:lnTo>
                <a:lnTo>
                  <a:pt x="8547946" y="5758230"/>
                </a:lnTo>
                <a:cubicBezTo>
                  <a:pt x="9337116" y="5835702"/>
                  <a:pt x="10020596" y="5477955"/>
                  <a:pt x="10074542" y="4959180"/>
                </a:cubicBezTo>
                <a:cubicBezTo>
                  <a:pt x="10094771" y="4764639"/>
                  <a:pt x="10023600" y="4575080"/>
                  <a:pt x="9885117" y="4410037"/>
                </a:cubicBezTo>
                <a:lnTo>
                  <a:pt x="9855066" y="4377715"/>
                </a:lnTo>
                <a:lnTo>
                  <a:pt x="9874648" y="4374657"/>
                </a:lnTo>
                <a:cubicBezTo>
                  <a:pt x="10179068" y="4300690"/>
                  <a:pt x="10413332" y="4132480"/>
                  <a:pt x="10505282" y="3887558"/>
                </a:cubicBezTo>
                <a:cubicBezTo>
                  <a:pt x="10654702" y="3489560"/>
                  <a:pt x="10382355" y="3011451"/>
                  <a:pt x="9875286" y="2704490"/>
                </a:cubicBezTo>
                <a:lnTo>
                  <a:pt x="9845772" y="2687996"/>
                </a:lnTo>
                <a:lnTo>
                  <a:pt x="9905277" y="2609910"/>
                </a:lnTo>
                <a:cubicBezTo>
                  <a:pt x="9980852" y="2496958"/>
                  <a:pt x="10022644" y="2372776"/>
                  <a:pt x="10022644" y="2242422"/>
                </a:cubicBezTo>
                <a:cubicBezTo>
                  <a:pt x="10022644" y="1818771"/>
                  <a:pt x="9581220" y="1460294"/>
                  <a:pt x="8973260" y="1340758"/>
                </a:cubicBezTo>
                <a:lnTo>
                  <a:pt x="8887001" y="1326738"/>
                </a:lnTo>
                <a:lnTo>
                  <a:pt x="8747977" y="1212565"/>
                </a:lnTo>
                <a:cubicBezTo>
                  <a:pt x="8603408" y="1110471"/>
                  <a:pt x="8435253" y="1022752"/>
                  <a:pt x="8248964" y="956725"/>
                </a:cubicBezTo>
                <a:cubicBezTo>
                  <a:pt x="7969528" y="857685"/>
                  <a:pt x="7688969" y="821519"/>
                  <a:pt x="7437727" y="840831"/>
                </a:cubicBezTo>
                <a:lnTo>
                  <a:pt x="7319240" y="854549"/>
                </a:lnTo>
                <a:lnTo>
                  <a:pt x="7223403" y="778028"/>
                </a:lnTo>
                <a:cubicBezTo>
                  <a:pt x="7075841" y="671826"/>
                  <a:pt x="6903016" y="580665"/>
                  <a:pt x="6710904" y="512575"/>
                </a:cubicBezTo>
                <a:cubicBezTo>
                  <a:pt x="6478042" y="430042"/>
                  <a:pt x="6244399" y="391172"/>
                  <a:pt x="6027592" y="39168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3463DEB6-7133-31FF-F18B-A7AB9B4E62A7}"/>
              </a:ext>
            </a:extLst>
          </p:cNvPr>
          <p:cNvSpPr/>
          <p:nvPr/>
        </p:nvSpPr>
        <p:spPr>
          <a:xfrm>
            <a:off x="1512273" y="145482"/>
            <a:ext cx="9167453" cy="6439768"/>
          </a:xfrm>
          <a:custGeom>
            <a:avLst/>
            <a:gdLst>
              <a:gd name="connsiteX0" fmla="*/ 4515319 w 9167453"/>
              <a:gd name="connsiteY0" fmla="*/ 246201 h 6439768"/>
              <a:gd name="connsiteX1" fmla="*/ 3610937 w 9167453"/>
              <a:gd name="connsiteY1" fmla="*/ 606794 h 6439768"/>
              <a:gd name="connsiteX2" fmla="*/ 3561225 w 9167453"/>
              <a:gd name="connsiteY2" fmla="*/ 681880 h 6439768"/>
              <a:gd name="connsiteX3" fmla="*/ 3488646 w 9167453"/>
              <a:gd name="connsiteY3" fmla="*/ 653443 h 6439768"/>
              <a:gd name="connsiteX4" fmla="*/ 2861622 w 9167453"/>
              <a:gd name="connsiteY4" fmla="*/ 550767 h 6439768"/>
              <a:gd name="connsiteX5" fmla="*/ 2141864 w 9167453"/>
              <a:gd name="connsiteY5" fmla="*/ 902397 h 6439768"/>
              <a:gd name="connsiteX6" fmla="*/ 2063374 w 9167453"/>
              <a:gd name="connsiteY6" fmla="*/ 1079006 h 6439768"/>
              <a:gd name="connsiteX7" fmla="*/ 2054630 w 9167453"/>
              <a:gd name="connsiteY7" fmla="*/ 1122627 h 6439768"/>
              <a:gd name="connsiteX8" fmla="*/ 1935932 w 9167453"/>
              <a:gd name="connsiteY8" fmla="*/ 1086049 h 6439768"/>
              <a:gd name="connsiteX9" fmla="*/ 1427137 w 9167453"/>
              <a:gd name="connsiteY9" fmla="*/ 1018937 h 6439768"/>
              <a:gd name="connsiteX10" fmla="*/ 428236 w 9167453"/>
              <a:gd name="connsiteY10" fmla="*/ 1548564 h 6439768"/>
              <a:gd name="connsiteX11" fmla="*/ 662284 w 9167453"/>
              <a:gd name="connsiteY11" fmla="*/ 2406993 h 6439768"/>
              <a:gd name="connsiteX12" fmla="*/ 774032 w 9167453"/>
              <a:gd name="connsiteY12" fmla="*/ 2518368 h 6439768"/>
              <a:gd name="connsiteX13" fmla="*/ 594032 w 9167453"/>
              <a:gd name="connsiteY13" fmla="*/ 2630270 h 6439768"/>
              <a:gd name="connsiteX14" fmla="*/ 149382 w 9167453"/>
              <a:gd name="connsiteY14" fmla="*/ 3527349 h 6439768"/>
              <a:gd name="connsiteX15" fmla="*/ 708243 w 9167453"/>
              <a:gd name="connsiteY15" fmla="*/ 4091144 h 6439768"/>
              <a:gd name="connsiteX16" fmla="*/ 782503 w 9167453"/>
              <a:gd name="connsiteY16" fmla="*/ 4116186 h 6439768"/>
              <a:gd name="connsiteX17" fmla="*/ 736727 w 9167453"/>
              <a:gd name="connsiteY17" fmla="*/ 4205698 h 6439768"/>
              <a:gd name="connsiteX18" fmla="*/ 1752973 w 9167453"/>
              <a:gd name="connsiteY18" fmla="*/ 5570845 h 6439768"/>
              <a:gd name="connsiteX19" fmla="*/ 2436286 w 9167453"/>
              <a:gd name="connsiteY19" fmla="*/ 5691737 h 6439768"/>
              <a:gd name="connsiteX20" fmla="*/ 2481776 w 9167453"/>
              <a:gd name="connsiteY20" fmla="*/ 5689960 h 6439768"/>
              <a:gd name="connsiteX21" fmla="*/ 2493579 w 9167453"/>
              <a:gd name="connsiteY21" fmla="*/ 5722410 h 6439768"/>
              <a:gd name="connsiteX22" fmla="*/ 4101058 w 9167453"/>
              <a:gd name="connsiteY22" fmla="*/ 6176453 h 6439768"/>
              <a:gd name="connsiteX23" fmla="*/ 4501754 w 9167453"/>
              <a:gd name="connsiteY23" fmla="*/ 6026718 h 6439768"/>
              <a:gd name="connsiteX24" fmla="*/ 4521999 w 9167453"/>
              <a:gd name="connsiteY24" fmla="*/ 6015768 h 6439768"/>
              <a:gd name="connsiteX25" fmla="*/ 4561470 w 9167453"/>
              <a:gd name="connsiteY25" fmla="*/ 6044317 h 6439768"/>
              <a:gd name="connsiteX26" fmla="*/ 5577013 w 9167453"/>
              <a:gd name="connsiteY26" fmla="*/ 6320839 h 6439768"/>
              <a:gd name="connsiteX27" fmla="*/ 6948639 w 9167453"/>
              <a:gd name="connsiteY27" fmla="*/ 5657480 h 6439768"/>
              <a:gd name="connsiteX28" fmla="*/ 6969545 w 9167453"/>
              <a:gd name="connsiteY28" fmla="*/ 5604031 h 6439768"/>
              <a:gd name="connsiteX29" fmla="*/ 7035673 w 9167453"/>
              <a:gd name="connsiteY29" fmla="*/ 5612748 h 6439768"/>
              <a:gd name="connsiteX30" fmla="*/ 8562269 w 9167453"/>
              <a:gd name="connsiteY30" fmla="*/ 4813698 h 6439768"/>
              <a:gd name="connsiteX31" fmla="*/ 8372844 w 9167453"/>
              <a:gd name="connsiteY31" fmla="*/ 4264555 h 6439768"/>
              <a:gd name="connsiteX32" fmla="*/ 8342793 w 9167453"/>
              <a:gd name="connsiteY32" fmla="*/ 4232233 h 6439768"/>
              <a:gd name="connsiteX33" fmla="*/ 8362375 w 9167453"/>
              <a:gd name="connsiteY33" fmla="*/ 4229175 h 6439768"/>
              <a:gd name="connsiteX34" fmla="*/ 8993009 w 9167453"/>
              <a:gd name="connsiteY34" fmla="*/ 3742076 h 6439768"/>
              <a:gd name="connsiteX35" fmla="*/ 8363013 w 9167453"/>
              <a:gd name="connsiteY35" fmla="*/ 2559008 h 6439768"/>
              <a:gd name="connsiteX36" fmla="*/ 8333499 w 9167453"/>
              <a:gd name="connsiteY36" fmla="*/ 2542514 h 6439768"/>
              <a:gd name="connsiteX37" fmla="*/ 8393004 w 9167453"/>
              <a:gd name="connsiteY37" fmla="*/ 2464428 h 6439768"/>
              <a:gd name="connsiteX38" fmla="*/ 8510371 w 9167453"/>
              <a:gd name="connsiteY38" fmla="*/ 2096940 h 6439768"/>
              <a:gd name="connsiteX39" fmla="*/ 7460987 w 9167453"/>
              <a:gd name="connsiteY39" fmla="*/ 1195276 h 6439768"/>
              <a:gd name="connsiteX40" fmla="*/ 7374728 w 9167453"/>
              <a:gd name="connsiteY40" fmla="*/ 1181256 h 6439768"/>
              <a:gd name="connsiteX41" fmla="*/ 7235704 w 9167453"/>
              <a:gd name="connsiteY41" fmla="*/ 1067083 h 6439768"/>
              <a:gd name="connsiteX42" fmla="*/ 6736691 w 9167453"/>
              <a:gd name="connsiteY42" fmla="*/ 811243 h 6439768"/>
              <a:gd name="connsiteX43" fmla="*/ 5925454 w 9167453"/>
              <a:gd name="connsiteY43" fmla="*/ 695349 h 6439768"/>
              <a:gd name="connsiteX44" fmla="*/ 5806967 w 9167453"/>
              <a:gd name="connsiteY44" fmla="*/ 709067 h 6439768"/>
              <a:gd name="connsiteX45" fmla="*/ 5711130 w 9167453"/>
              <a:gd name="connsiteY45" fmla="*/ 632546 h 6439768"/>
              <a:gd name="connsiteX46" fmla="*/ 5198631 w 9167453"/>
              <a:gd name="connsiteY46" fmla="*/ 367093 h 6439768"/>
              <a:gd name="connsiteX47" fmla="*/ 4515319 w 9167453"/>
              <a:gd name="connsiteY47" fmla="*/ 246201 h 6439768"/>
              <a:gd name="connsiteX48" fmla="*/ 4513264 w 9167453"/>
              <a:gd name="connsiteY48" fmla="*/ 5 h 6439768"/>
              <a:gd name="connsiteX49" fmla="*/ 5217096 w 9167453"/>
              <a:gd name="connsiteY49" fmla="*/ 128164 h 6439768"/>
              <a:gd name="connsiteX50" fmla="*/ 5744985 w 9167453"/>
              <a:gd name="connsiteY50" fmla="*/ 409572 h 6439768"/>
              <a:gd name="connsiteX51" fmla="*/ 5843700 w 9167453"/>
              <a:gd name="connsiteY51" fmla="*/ 490692 h 6439768"/>
              <a:gd name="connsiteX52" fmla="*/ 5965746 w 9167453"/>
              <a:gd name="connsiteY52" fmla="*/ 476150 h 6439768"/>
              <a:gd name="connsiteX53" fmla="*/ 6801344 w 9167453"/>
              <a:gd name="connsiteY53" fmla="*/ 599010 h 6439768"/>
              <a:gd name="connsiteX54" fmla="*/ 7315343 w 9167453"/>
              <a:gd name="connsiteY54" fmla="*/ 870227 h 6439768"/>
              <a:gd name="connsiteX55" fmla="*/ 7458542 w 9167453"/>
              <a:gd name="connsiteY55" fmla="*/ 991263 h 6439768"/>
              <a:gd name="connsiteX56" fmla="*/ 7547392 w 9167453"/>
              <a:gd name="connsiteY56" fmla="*/ 1006126 h 6439768"/>
              <a:gd name="connsiteX57" fmla="*/ 8628289 w 9167453"/>
              <a:gd name="connsiteY57" fmla="*/ 1961985 h 6439768"/>
              <a:gd name="connsiteX58" fmla="*/ 8507397 w 9167453"/>
              <a:gd name="connsiteY58" fmla="*/ 2351562 h 6439768"/>
              <a:gd name="connsiteX59" fmla="*/ 8446106 w 9167453"/>
              <a:gd name="connsiteY59" fmla="*/ 2434341 h 6439768"/>
              <a:gd name="connsiteX60" fmla="*/ 8476505 w 9167453"/>
              <a:gd name="connsiteY60" fmla="*/ 2451827 h 6439768"/>
              <a:gd name="connsiteX61" fmla="*/ 9125421 w 9167453"/>
              <a:gd name="connsiteY61" fmla="*/ 3706005 h 6439768"/>
              <a:gd name="connsiteX62" fmla="*/ 8475848 w 9167453"/>
              <a:gd name="connsiteY62" fmla="*/ 4222381 h 6439768"/>
              <a:gd name="connsiteX63" fmla="*/ 8455678 w 9167453"/>
              <a:gd name="connsiteY63" fmla="*/ 4225623 h 6439768"/>
              <a:gd name="connsiteX64" fmla="*/ 8486632 w 9167453"/>
              <a:gd name="connsiteY64" fmla="*/ 4259888 h 6439768"/>
              <a:gd name="connsiteX65" fmla="*/ 8681745 w 9167453"/>
              <a:gd name="connsiteY65" fmla="*/ 4842038 h 6439768"/>
              <a:gd name="connsiteX66" fmla="*/ 7109305 w 9167453"/>
              <a:gd name="connsiteY66" fmla="*/ 5689116 h 6439768"/>
              <a:gd name="connsiteX67" fmla="*/ 7041191 w 9167453"/>
              <a:gd name="connsiteY67" fmla="*/ 5679875 h 6439768"/>
              <a:gd name="connsiteX68" fmla="*/ 7019657 w 9167453"/>
              <a:gd name="connsiteY68" fmla="*/ 5736537 h 6439768"/>
              <a:gd name="connsiteX69" fmla="*/ 5606841 w 9167453"/>
              <a:gd name="connsiteY69" fmla="*/ 6439768 h 6439768"/>
              <a:gd name="connsiteX70" fmla="*/ 4560801 w 9167453"/>
              <a:gd name="connsiteY70" fmla="*/ 6146625 h 6439768"/>
              <a:gd name="connsiteX71" fmla="*/ 4520145 w 9167453"/>
              <a:gd name="connsiteY71" fmla="*/ 6116360 h 6439768"/>
              <a:gd name="connsiteX72" fmla="*/ 4499292 w 9167453"/>
              <a:gd name="connsiteY72" fmla="*/ 6127968 h 6439768"/>
              <a:gd name="connsiteX73" fmla="*/ 4086563 w 9167453"/>
              <a:gd name="connsiteY73" fmla="*/ 6286703 h 6439768"/>
              <a:gd name="connsiteX74" fmla="*/ 2430811 w 9167453"/>
              <a:gd name="connsiteY74" fmla="*/ 5805369 h 6439768"/>
              <a:gd name="connsiteX75" fmla="*/ 2418653 w 9167453"/>
              <a:gd name="connsiteY75" fmla="*/ 5770969 h 6439768"/>
              <a:gd name="connsiteX76" fmla="*/ 2371797 w 9167453"/>
              <a:gd name="connsiteY76" fmla="*/ 5772853 h 6439768"/>
              <a:gd name="connsiteX77" fmla="*/ 1667964 w 9167453"/>
              <a:gd name="connsiteY77" fmla="*/ 5644694 h 6439768"/>
              <a:gd name="connsiteX78" fmla="*/ 621200 w 9167453"/>
              <a:gd name="connsiteY78" fmla="*/ 4197493 h 6439768"/>
              <a:gd name="connsiteX79" fmla="*/ 668350 w 9167453"/>
              <a:gd name="connsiteY79" fmla="*/ 4102601 h 6439768"/>
              <a:gd name="connsiteX80" fmla="*/ 591860 w 9167453"/>
              <a:gd name="connsiteY80" fmla="*/ 4076054 h 6439768"/>
              <a:gd name="connsiteX81" fmla="*/ 16217 w 9167453"/>
              <a:gd name="connsiteY81" fmla="*/ 3478371 h 6439768"/>
              <a:gd name="connsiteX82" fmla="*/ 474219 w 9167453"/>
              <a:gd name="connsiteY82" fmla="*/ 2527372 h 6439768"/>
              <a:gd name="connsiteX83" fmla="*/ 659625 w 9167453"/>
              <a:gd name="connsiteY83" fmla="*/ 2408744 h 6439768"/>
              <a:gd name="connsiteX84" fmla="*/ 544521 w 9167453"/>
              <a:gd name="connsiteY84" fmla="*/ 2290674 h 6439768"/>
              <a:gd name="connsiteX85" fmla="*/ 303445 w 9167453"/>
              <a:gd name="connsiteY85" fmla="*/ 1380648 h 6439768"/>
              <a:gd name="connsiteX86" fmla="*/ 1332343 w 9167453"/>
              <a:gd name="connsiteY86" fmla="*/ 819187 h 6439768"/>
              <a:gd name="connsiteX87" fmla="*/ 1856417 w 9167453"/>
              <a:gd name="connsiteY87" fmla="*/ 890333 h 6439768"/>
              <a:gd name="connsiteX88" fmla="*/ 1978680 w 9167453"/>
              <a:gd name="connsiteY88" fmla="*/ 929110 h 6439768"/>
              <a:gd name="connsiteX89" fmla="*/ 1987686 w 9167453"/>
              <a:gd name="connsiteY89" fmla="*/ 882867 h 6439768"/>
              <a:gd name="connsiteX90" fmla="*/ 2068533 w 9167453"/>
              <a:gd name="connsiteY90" fmla="*/ 695643 h 6439768"/>
              <a:gd name="connsiteX91" fmla="*/ 2809906 w 9167453"/>
              <a:gd name="connsiteY91" fmla="*/ 322877 h 6439768"/>
              <a:gd name="connsiteX92" fmla="*/ 3455760 w 9167453"/>
              <a:gd name="connsiteY92" fmla="*/ 431725 h 6439768"/>
              <a:gd name="connsiteX93" fmla="*/ 3530518 w 9167453"/>
              <a:gd name="connsiteY93" fmla="*/ 461871 h 6439768"/>
              <a:gd name="connsiteX94" fmla="*/ 3581723 w 9167453"/>
              <a:gd name="connsiteY94" fmla="*/ 382272 h 6439768"/>
              <a:gd name="connsiteX95" fmla="*/ 4513264 w 9167453"/>
              <a:gd name="connsiteY95" fmla="*/ 5 h 64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167453" h="6439768">
                <a:moveTo>
                  <a:pt x="4515319" y="246201"/>
                </a:moveTo>
                <a:cubicBezTo>
                  <a:pt x="4125065" y="247121"/>
                  <a:pt x="3789360" y="375640"/>
                  <a:pt x="3610937" y="606794"/>
                </a:cubicBezTo>
                <a:lnTo>
                  <a:pt x="3561225" y="681880"/>
                </a:lnTo>
                <a:lnTo>
                  <a:pt x="3488646" y="653443"/>
                </a:lnTo>
                <a:cubicBezTo>
                  <a:pt x="3272649" y="577278"/>
                  <a:pt x="3057593" y="543283"/>
                  <a:pt x="2861622" y="550767"/>
                </a:cubicBezTo>
                <a:cubicBezTo>
                  <a:pt x="2548070" y="562740"/>
                  <a:pt x="2283377" y="680896"/>
                  <a:pt x="2141864" y="902397"/>
                </a:cubicBezTo>
                <a:cubicBezTo>
                  <a:pt x="2106484" y="957773"/>
                  <a:pt x="2080480" y="1016986"/>
                  <a:pt x="2063374" y="1079006"/>
                </a:cubicBezTo>
                <a:lnTo>
                  <a:pt x="2054630" y="1122627"/>
                </a:lnTo>
                <a:lnTo>
                  <a:pt x="1935932" y="1086049"/>
                </a:lnTo>
                <a:cubicBezTo>
                  <a:pt x="1761819" y="1040322"/>
                  <a:pt x="1589743" y="1018553"/>
                  <a:pt x="1427137" y="1018937"/>
                </a:cubicBezTo>
                <a:cubicBezTo>
                  <a:pt x="950161" y="1020061"/>
                  <a:pt x="554669" y="1211795"/>
                  <a:pt x="428236" y="1548564"/>
                </a:cubicBezTo>
                <a:cubicBezTo>
                  <a:pt x="324792" y="1824101"/>
                  <a:pt x="423496" y="2138035"/>
                  <a:pt x="662284" y="2406993"/>
                </a:cubicBezTo>
                <a:lnTo>
                  <a:pt x="774032" y="2518368"/>
                </a:lnTo>
                <a:lnTo>
                  <a:pt x="594032" y="2630270"/>
                </a:lnTo>
                <a:cubicBezTo>
                  <a:pt x="258619" y="2875953"/>
                  <a:pt x="77089" y="3209124"/>
                  <a:pt x="149382" y="3527349"/>
                </a:cubicBezTo>
                <a:cubicBezTo>
                  <a:pt x="207219" y="3781929"/>
                  <a:pt x="416551" y="3978741"/>
                  <a:pt x="708243" y="4091144"/>
                </a:cubicBezTo>
                <a:lnTo>
                  <a:pt x="782503" y="4116186"/>
                </a:lnTo>
                <a:lnTo>
                  <a:pt x="736727" y="4205698"/>
                </a:lnTo>
                <a:cubicBezTo>
                  <a:pt x="552826" y="4695541"/>
                  <a:pt x="1007814" y="5306738"/>
                  <a:pt x="1752973" y="5570845"/>
                </a:cubicBezTo>
                <a:cubicBezTo>
                  <a:pt x="1985836" y="5653378"/>
                  <a:pt x="2219479" y="5692249"/>
                  <a:pt x="2436286" y="5691737"/>
                </a:cubicBezTo>
                <a:lnTo>
                  <a:pt x="2481776" y="5689960"/>
                </a:lnTo>
                <a:lnTo>
                  <a:pt x="2493579" y="5722410"/>
                </a:lnTo>
                <a:cubicBezTo>
                  <a:pt x="2692991" y="6163103"/>
                  <a:pt x="3383446" y="6365845"/>
                  <a:pt x="4101058" y="6176453"/>
                </a:cubicBezTo>
                <a:cubicBezTo>
                  <a:pt x="4244581" y="6138575"/>
                  <a:pt x="4378999" y="6087700"/>
                  <a:pt x="4501754" y="6026718"/>
                </a:cubicBezTo>
                <a:lnTo>
                  <a:pt x="4521999" y="6015768"/>
                </a:lnTo>
                <a:lnTo>
                  <a:pt x="4561470" y="6044317"/>
                </a:lnTo>
                <a:cubicBezTo>
                  <a:pt x="4821370" y="6215167"/>
                  <a:pt x="5180419" y="6320839"/>
                  <a:pt x="5577013" y="6320839"/>
                </a:cubicBezTo>
                <a:cubicBezTo>
                  <a:pt x="6221479" y="6320839"/>
                  <a:pt x="6766800" y="6041797"/>
                  <a:pt x="6948639" y="5657480"/>
                </a:cubicBezTo>
                <a:lnTo>
                  <a:pt x="6969545" y="5604031"/>
                </a:lnTo>
                <a:lnTo>
                  <a:pt x="7035673" y="5612748"/>
                </a:lnTo>
                <a:cubicBezTo>
                  <a:pt x="7824843" y="5690220"/>
                  <a:pt x="8508323" y="5332473"/>
                  <a:pt x="8562269" y="4813698"/>
                </a:cubicBezTo>
                <a:cubicBezTo>
                  <a:pt x="8582498" y="4619157"/>
                  <a:pt x="8511327" y="4429598"/>
                  <a:pt x="8372844" y="4264555"/>
                </a:cubicBezTo>
                <a:lnTo>
                  <a:pt x="8342793" y="4232233"/>
                </a:lnTo>
                <a:lnTo>
                  <a:pt x="8362375" y="4229175"/>
                </a:lnTo>
                <a:cubicBezTo>
                  <a:pt x="8666795" y="4155208"/>
                  <a:pt x="8901059" y="3986998"/>
                  <a:pt x="8993009" y="3742076"/>
                </a:cubicBezTo>
                <a:cubicBezTo>
                  <a:pt x="9142429" y="3344078"/>
                  <a:pt x="8870082" y="2865969"/>
                  <a:pt x="8363013" y="2559008"/>
                </a:cubicBezTo>
                <a:lnTo>
                  <a:pt x="8333499" y="2542514"/>
                </a:lnTo>
                <a:lnTo>
                  <a:pt x="8393004" y="2464428"/>
                </a:lnTo>
                <a:cubicBezTo>
                  <a:pt x="8468579" y="2351476"/>
                  <a:pt x="8510371" y="2227294"/>
                  <a:pt x="8510371" y="2096940"/>
                </a:cubicBezTo>
                <a:cubicBezTo>
                  <a:pt x="8510371" y="1673289"/>
                  <a:pt x="8068947" y="1314812"/>
                  <a:pt x="7460987" y="1195276"/>
                </a:cubicBezTo>
                <a:lnTo>
                  <a:pt x="7374728" y="1181256"/>
                </a:lnTo>
                <a:lnTo>
                  <a:pt x="7235704" y="1067083"/>
                </a:lnTo>
                <a:cubicBezTo>
                  <a:pt x="7091135" y="964989"/>
                  <a:pt x="6922980" y="877270"/>
                  <a:pt x="6736691" y="811243"/>
                </a:cubicBezTo>
                <a:cubicBezTo>
                  <a:pt x="6457255" y="712203"/>
                  <a:pt x="6176696" y="676037"/>
                  <a:pt x="5925454" y="695349"/>
                </a:cubicBezTo>
                <a:lnTo>
                  <a:pt x="5806967" y="709067"/>
                </a:lnTo>
                <a:lnTo>
                  <a:pt x="5711130" y="632546"/>
                </a:lnTo>
                <a:cubicBezTo>
                  <a:pt x="5563568" y="526343"/>
                  <a:pt x="5390743" y="435183"/>
                  <a:pt x="5198631" y="367093"/>
                </a:cubicBezTo>
                <a:cubicBezTo>
                  <a:pt x="4965769" y="284560"/>
                  <a:pt x="4732126" y="245690"/>
                  <a:pt x="4515319" y="246201"/>
                </a:cubicBezTo>
                <a:close/>
                <a:moveTo>
                  <a:pt x="4513264" y="5"/>
                </a:moveTo>
                <a:cubicBezTo>
                  <a:pt x="4736582" y="-537"/>
                  <a:pt x="4977241" y="40670"/>
                  <a:pt x="5217096" y="128164"/>
                </a:cubicBezTo>
                <a:cubicBezTo>
                  <a:pt x="5414977" y="200346"/>
                  <a:pt x="5592992" y="296986"/>
                  <a:pt x="5744985" y="409572"/>
                </a:cubicBezTo>
                <a:lnTo>
                  <a:pt x="5843700" y="490692"/>
                </a:lnTo>
                <a:lnTo>
                  <a:pt x="5965746" y="476150"/>
                </a:lnTo>
                <a:cubicBezTo>
                  <a:pt x="6224533" y="455677"/>
                  <a:pt x="6513517" y="494017"/>
                  <a:pt x="6801344" y="599010"/>
                </a:cubicBezTo>
                <a:cubicBezTo>
                  <a:pt x="6993228" y="669005"/>
                  <a:pt x="7166432" y="761997"/>
                  <a:pt x="7315343" y="870227"/>
                </a:cubicBezTo>
                <a:lnTo>
                  <a:pt x="7458542" y="991263"/>
                </a:lnTo>
                <a:lnTo>
                  <a:pt x="7547392" y="1006126"/>
                </a:lnTo>
                <a:cubicBezTo>
                  <a:pt x="8173609" y="1132846"/>
                  <a:pt x="8628289" y="1512870"/>
                  <a:pt x="8628289" y="1961985"/>
                </a:cubicBezTo>
                <a:cubicBezTo>
                  <a:pt x="8628289" y="2100174"/>
                  <a:pt x="8585242" y="2231821"/>
                  <a:pt x="8507397" y="2351562"/>
                </a:cubicBezTo>
                <a:lnTo>
                  <a:pt x="8446106" y="2434341"/>
                </a:lnTo>
                <a:lnTo>
                  <a:pt x="8476505" y="2451827"/>
                </a:lnTo>
                <a:cubicBezTo>
                  <a:pt x="8998802" y="2777238"/>
                  <a:pt x="9279328" y="3284084"/>
                  <a:pt x="9125421" y="3706005"/>
                </a:cubicBezTo>
                <a:cubicBezTo>
                  <a:pt x="9030709" y="3965648"/>
                  <a:pt x="8789410" y="4143969"/>
                  <a:pt x="8475848" y="4222381"/>
                </a:cubicBezTo>
                <a:lnTo>
                  <a:pt x="8455678" y="4225623"/>
                </a:lnTo>
                <a:lnTo>
                  <a:pt x="8486632" y="4259888"/>
                </a:lnTo>
                <a:cubicBezTo>
                  <a:pt x="8629273" y="4434851"/>
                  <a:pt x="8702582" y="4635804"/>
                  <a:pt x="8681745" y="4842038"/>
                </a:cubicBezTo>
                <a:cubicBezTo>
                  <a:pt x="8626179" y="5391995"/>
                  <a:pt x="7922174" y="5771245"/>
                  <a:pt x="7109305" y="5689116"/>
                </a:cubicBezTo>
                <a:lnTo>
                  <a:pt x="7041191" y="5679875"/>
                </a:lnTo>
                <a:lnTo>
                  <a:pt x="7019657" y="5736537"/>
                </a:lnTo>
                <a:cubicBezTo>
                  <a:pt x="6832358" y="6143954"/>
                  <a:pt x="6270660" y="6439768"/>
                  <a:pt x="5606841" y="6439768"/>
                </a:cubicBezTo>
                <a:cubicBezTo>
                  <a:pt x="5198337" y="6439768"/>
                  <a:pt x="4828506" y="6327744"/>
                  <a:pt x="4560801" y="6146625"/>
                </a:cubicBezTo>
                <a:lnTo>
                  <a:pt x="4520145" y="6116360"/>
                </a:lnTo>
                <a:lnTo>
                  <a:pt x="4499292" y="6127968"/>
                </a:lnTo>
                <a:cubicBezTo>
                  <a:pt x="4372850" y="6192616"/>
                  <a:pt x="4234396" y="6246548"/>
                  <a:pt x="4086563" y="6286703"/>
                </a:cubicBezTo>
                <a:cubicBezTo>
                  <a:pt x="3347401" y="6487479"/>
                  <a:pt x="2636211" y="6272551"/>
                  <a:pt x="2430811" y="5805369"/>
                </a:cubicBezTo>
                <a:lnTo>
                  <a:pt x="2418653" y="5770969"/>
                </a:lnTo>
                <a:lnTo>
                  <a:pt x="2371797" y="5772853"/>
                </a:lnTo>
                <a:cubicBezTo>
                  <a:pt x="2148479" y="5773395"/>
                  <a:pt x="1907820" y="5732188"/>
                  <a:pt x="1667964" y="5644694"/>
                </a:cubicBezTo>
                <a:cubicBezTo>
                  <a:pt x="900428" y="5364713"/>
                  <a:pt x="431776" y="4716779"/>
                  <a:pt x="621200" y="4197493"/>
                </a:cubicBezTo>
                <a:lnTo>
                  <a:pt x="668350" y="4102601"/>
                </a:lnTo>
                <a:lnTo>
                  <a:pt x="591860" y="4076054"/>
                </a:lnTo>
                <a:cubicBezTo>
                  <a:pt x="291409" y="3956895"/>
                  <a:pt x="75790" y="3748253"/>
                  <a:pt x="16217" y="3478371"/>
                </a:cubicBezTo>
                <a:cubicBezTo>
                  <a:pt x="-58248" y="3141019"/>
                  <a:pt x="128734" y="2787822"/>
                  <a:pt x="474219" y="2527372"/>
                </a:cubicBezTo>
                <a:lnTo>
                  <a:pt x="659625" y="2408744"/>
                </a:lnTo>
                <a:lnTo>
                  <a:pt x="544521" y="2290674"/>
                </a:lnTo>
                <a:cubicBezTo>
                  <a:pt x="298562" y="2005550"/>
                  <a:pt x="196894" y="1672747"/>
                  <a:pt x="303445" y="1380648"/>
                </a:cubicBezTo>
                <a:cubicBezTo>
                  <a:pt x="433675" y="1023638"/>
                  <a:pt x="841043" y="820379"/>
                  <a:pt x="1332343" y="819187"/>
                </a:cubicBezTo>
                <a:cubicBezTo>
                  <a:pt x="1499832" y="818780"/>
                  <a:pt x="1677075" y="841858"/>
                  <a:pt x="1856417" y="890333"/>
                </a:cubicBezTo>
                <a:lnTo>
                  <a:pt x="1978680" y="929110"/>
                </a:lnTo>
                <a:lnTo>
                  <a:pt x="1987686" y="882867"/>
                </a:lnTo>
                <a:cubicBezTo>
                  <a:pt x="2005306" y="817119"/>
                  <a:pt x="2032091" y="754347"/>
                  <a:pt x="2068533" y="695643"/>
                </a:cubicBezTo>
                <a:cubicBezTo>
                  <a:pt x="2214296" y="460828"/>
                  <a:pt x="2486938" y="335570"/>
                  <a:pt x="2809906" y="322877"/>
                </a:cubicBezTo>
                <a:cubicBezTo>
                  <a:pt x="3011762" y="314944"/>
                  <a:pt x="3233276" y="350982"/>
                  <a:pt x="3455760" y="431725"/>
                </a:cubicBezTo>
                <a:lnTo>
                  <a:pt x="3530518" y="461871"/>
                </a:lnTo>
                <a:lnTo>
                  <a:pt x="3581723" y="382272"/>
                </a:lnTo>
                <a:cubicBezTo>
                  <a:pt x="3765504" y="137224"/>
                  <a:pt x="4111291" y="981"/>
                  <a:pt x="4513264" y="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6AFAA86-396A-C928-8EE5-637749A9B2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343" y="2842019"/>
            <a:ext cx="2975314" cy="31778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BA009B-84D0-30B8-B8FE-FD656CB26D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6685" y="1096433"/>
            <a:ext cx="5218628" cy="12558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CE742B-B933-88C8-48C3-67242DDABB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785011"/>
            <a:ext cx="321287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8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-1.85185E-6 L 0.37604 -1.85185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3E6453-8EA6-482F-F4C6-9A7B8A5FB2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458" y="355107"/>
            <a:ext cx="11121081" cy="6502893"/>
          </a:xfrm>
          <a:prstGeom prst="rect">
            <a:avLst/>
          </a:prstGeom>
        </p:spPr>
      </p:pic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7E3924B0-FF56-0544-7093-59ADE95A5A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027592 w 12192000"/>
              <a:gd name="connsiteY0" fmla="*/ 391683 h 6858000"/>
              <a:gd name="connsiteX1" fmla="*/ 5123210 w 12192000"/>
              <a:gd name="connsiteY1" fmla="*/ 752276 h 6858000"/>
              <a:gd name="connsiteX2" fmla="*/ 5073498 w 12192000"/>
              <a:gd name="connsiteY2" fmla="*/ 827362 h 6858000"/>
              <a:gd name="connsiteX3" fmla="*/ 5000919 w 12192000"/>
              <a:gd name="connsiteY3" fmla="*/ 798925 h 6858000"/>
              <a:gd name="connsiteX4" fmla="*/ 4373896 w 12192000"/>
              <a:gd name="connsiteY4" fmla="*/ 696249 h 6858000"/>
              <a:gd name="connsiteX5" fmla="*/ 3654137 w 12192000"/>
              <a:gd name="connsiteY5" fmla="*/ 1047879 h 6858000"/>
              <a:gd name="connsiteX6" fmla="*/ 3575647 w 12192000"/>
              <a:gd name="connsiteY6" fmla="*/ 1224488 h 6858000"/>
              <a:gd name="connsiteX7" fmla="*/ 3566903 w 12192000"/>
              <a:gd name="connsiteY7" fmla="*/ 1268109 h 6858000"/>
              <a:gd name="connsiteX8" fmla="*/ 3448205 w 12192000"/>
              <a:gd name="connsiteY8" fmla="*/ 1231531 h 6858000"/>
              <a:gd name="connsiteX9" fmla="*/ 2939410 w 12192000"/>
              <a:gd name="connsiteY9" fmla="*/ 1164419 h 6858000"/>
              <a:gd name="connsiteX10" fmla="*/ 1940509 w 12192000"/>
              <a:gd name="connsiteY10" fmla="*/ 1694046 h 6858000"/>
              <a:gd name="connsiteX11" fmla="*/ 2174557 w 12192000"/>
              <a:gd name="connsiteY11" fmla="*/ 2552474 h 6858000"/>
              <a:gd name="connsiteX12" fmla="*/ 2286305 w 12192000"/>
              <a:gd name="connsiteY12" fmla="*/ 2663850 h 6858000"/>
              <a:gd name="connsiteX13" fmla="*/ 2106305 w 12192000"/>
              <a:gd name="connsiteY13" fmla="*/ 2775752 h 6858000"/>
              <a:gd name="connsiteX14" fmla="*/ 1661656 w 12192000"/>
              <a:gd name="connsiteY14" fmla="*/ 3672831 h 6858000"/>
              <a:gd name="connsiteX15" fmla="*/ 2220516 w 12192000"/>
              <a:gd name="connsiteY15" fmla="*/ 4236626 h 6858000"/>
              <a:gd name="connsiteX16" fmla="*/ 2294776 w 12192000"/>
              <a:gd name="connsiteY16" fmla="*/ 4261668 h 6858000"/>
              <a:gd name="connsiteX17" fmla="*/ 2249000 w 12192000"/>
              <a:gd name="connsiteY17" fmla="*/ 4351180 h 6858000"/>
              <a:gd name="connsiteX18" fmla="*/ 3265246 w 12192000"/>
              <a:gd name="connsiteY18" fmla="*/ 5716327 h 6858000"/>
              <a:gd name="connsiteX19" fmla="*/ 3948559 w 12192000"/>
              <a:gd name="connsiteY19" fmla="*/ 5837219 h 6858000"/>
              <a:gd name="connsiteX20" fmla="*/ 3994049 w 12192000"/>
              <a:gd name="connsiteY20" fmla="*/ 5835442 h 6858000"/>
              <a:gd name="connsiteX21" fmla="*/ 4005853 w 12192000"/>
              <a:gd name="connsiteY21" fmla="*/ 5867892 h 6858000"/>
              <a:gd name="connsiteX22" fmla="*/ 5613331 w 12192000"/>
              <a:gd name="connsiteY22" fmla="*/ 6321935 h 6858000"/>
              <a:gd name="connsiteX23" fmla="*/ 6014027 w 12192000"/>
              <a:gd name="connsiteY23" fmla="*/ 6172200 h 6858000"/>
              <a:gd name="connsiteX24" fmla="*/ 6034272 w 12192000"/>
              <a:gd name="connsiteY24" fmla="*/ 6161250 h 6858000"/>
              <a:gd name="connsiteX25" fmla="*/ 6073743 w 12192000"/>
              <a:gd name="connsiteY25" fmla="*/ 6189799 h 6858000"/>
              <a:gd name="connsiteX26" fmla="*/ 7089286 w 12192000"/>
              <a:gd name="connsiteY26" fmla="*/ 6466321 h 6858000"/>
              <a:gd name="connsiteX27" fmla="*/ 8460912 w 12192000"/>
              <a:gd name="connsiteY27" fmla="*/ 5802962 h 6858000"/>
              <a:gd name="connsiteX28" fmla="*/ 8481818 w 12192000"/>
              <a:gd name="connsiteY28" fmla="*/ 5749513 h 6858000"/>
              <a:gd name="connsiteX29" fmla="*/ 8547946 w 12192000"/>
              <a:gd name="connsiteY29" fmla="*/ 5758230 h 6858000"/>
              <a:gd name="connsiteX30" fmla="*/ 10074542 w 12192000"/>
              <a:gd name="connsiteY30" fmla="*/ 4959180 h 6858000"/>
              <a:gd name="connsiteX31" fmla="*/ 9885117 w 12192000"/>
              <a:gd name="connsiteY31" fmla="*/ 4410037 h 6858000"/>
              <a:gd name="connsiteX32" fmla="*/ 9855066 w 12192000"/>
              <a:gd name="connsiteY32" fmla="*/ 4377715 h 6858000"/>
              <a:gd name="connsiteX33" fmla="*/ 9874648 w 12192000"/>
              <a:gd name="connsiteY33" fmla="*/ 4374657 h 6858000"/>
              <a:gd name="connsiteX34" fmla="*/ 10505282 w 12192000"/>
              <a:gd name="connsiteY34" fmla="*/ 3887558 h 6858000"/>
              <a:gd name="connsiteX35" fmla="*/ 9875286 w 12192000"/>
              <a:gd name="connsiteY35" fmla="*/ 2704490 h 6858000"/>
              <a:gd name="connsiteX36" fmla="*/ 9845772 w 12192000"/>
              <a:gd name="connsiteY36" fmla="*/ 2687996 h 6858000"/>
              <a:gd name="connsiteX37" fmla="*/ 9905277 w 12192000"/>
              <a:gd name="connsiteY37" fmla="*/ 2609910 h 6858000"/>
              <a:gd name="connsiteX38" fmla="*/ 10022644 w 12192000"/>
              <a:gd name="connsiteY38" fmla="*/ 2242422 h 6858000"/>
              <a:gd name="connsiteX39" fmla="*/ 8973260 w 12192000"/>
              <a:gd name="connsiteY39" fmla="*/ 1340758 h 6858000"/>
              <a:gd name="connsiteX40" fmla="*/ 8887001 w 12192000"/>
              <a:gd name="connsiteY40" fmla="*/ 1326738 h 6858000"/>
              <a:gd name="connsiteX41" fmla="*/ 8747977 w 12192000"/>
              <a:gd name="connsiteY41" fmla="*/ 1212565 h 6858000"/>
              <a:gd name="connsiteX42" fmla="*/ 8248964 w 12192000"/>
              <a:gd name="connsiteY42" fmla="*/ 956725 h 6858000"/>
              <a:gd name="connsiteX43" fmla="*/ 7437727 w 12192000"/>
              <a:gd name="connsiteY43" fmla="*/ 840831 h 6858000"/>
              <a:gd name="connsiteX44" fmla="*/ 7319240 w 12192000"/>
              <a:gd name="connsiteY44" fmla="*/ 854549 h 6858000"/>
              <a:gd name="connsiteX45" fmla="*/ 7223403 w 12192000"/>
              <a:gd name="connsiteY45" fmla="*/ 778028 h 6858000"/>
              <a:gd name="connsiteX46" fmla="*/ 6710904 w 12192000"/>
              <a:gd name="connsiteY46" fmla="*/ 512575 h 6858000"/>
              <a:gd name="connsiteX47" fmla="*/ 6027592 w 12192000"/>
              <a:gd name="connsiteY47" fmla="*/ 391683 h 6858000"/>
              <a:gd name="connsiteX48" fmla="*/ 0 w 12192000"/>
              <a:gd name="connsiteY48" fmla="*/ 0 h 6858000"/>
              <a:gd name="connsiteX49" fmla="*/ 12192000 w 12192000"/>
              <a:gd name="connsiteY49" fmla="*/ 0 h 6858000"/>
              <a:gd name="connsiteX50" fmla="*/ 12192000 w 12192000"/>
              <a:gd name="connsiteY50" fmla="*/ 6858000 h 6858000"/>
              <a:gd name="connsiteX51" fmla="*/ 0 w 12192000"/>
              <a:gd name="connsiteY5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6858000">
                <a:moveTo>
                  <a:pt x="6027592" y="391683"/>
                </a:moveTo>
                <a:cubicBezTo>
                  <a:pt x="5637338" y="392604"/>
                  <a:pt x="5301633" y="521122"/>
                  <a:pt x="5123210" y="752276"/>
                </a:cubicBezTo>
                <a:lnTo>
                  <a:pt x="5073498" y="827362"/>
                </a:lnTo>
                <a:lnTo>
                  <a:pt x="5000919" y="798925"/>
                </a:lnTo>
                <a:cubicBezTo>
                  <a:pt x="4784922" y="722760"/>
                  <a:pt x="4569866" y="688765"/>
                  <a:pt x="4373896" y="696249"/>
                </a:cubicBezTo>
                <a:cubicBezTo>
                  <a:pt x="4060343" y="708222"/>
                  <a:pt x="3795650" y="826378"/>
                  <a:pt x="3654137" y="1047879"/>
                </a:cubicBezTo>
                <a:cubicBezTo>
                  <a:pt x="3618757" y="1103255"/>
                  <a:pt x="3592753" y="1162468"/>
                  <a:pt x="3575647" y="1224488"/>
                </a:cubicBezTo>
                <a:lnTo>
                  <a:pt x="3566903" y="1268109"/>
                </a:lnTo>
                <a:lnTo>
                  <a:pt x="3448205" y="1231531"/>
                </a:lnTo>
                <a:cubicBezTo>
                  <a:pt x="3274092" y="1185804"/>
                  <a:pt x="3102016" y="1164035"/>
                  <a:pt x="2939410" y="1164419"/>
                </a:cubicBezTo>
                <a:cubicBezTo>
                  <a:pt x="2462434" y="1165543"/>
                  <a:pt x="2066943" y="1357277"/>
                  <a:pt x="1940509" y="1694046"/>
                </a:cubicBezTo>
                <a:cubicBezTo>
                  <a:pt x="1837065" y="1969583"/>
                  <a:pt x="1935769" y="2283517"/>
                  <a:pt x="2174557" y="2552474"/>
                </a:cubicBezTo>
                <a:lnTo>
                  <a:pt x="2286305" y="2663850"/>
                </a:lnTo>
                <a:lnTo>
                  <a:pt x="2106305" y="2775752"/>
                </a:lnTo>
                <a:cubicBezTo>
                  <a:pt x="1770892" y="3021435"/>
                  <a:pt x="1589361" y="3354606"/>
                  <a:pt x="1661656" y="3672831"/>
                </a:cubicBezTo>
                <a:cubicBezTo>
                  <a:pt x="1719492" y="3927411"/>
                  <a:pt x="1928824" y="4124223"/>
                  <a:pt x="2220516" y="4236626"/>
                </a:cubicBezTo>
                <a:lnTo>
                  <a:pt x="2294776" y="4261668"/>
                </a:lnTo>
                <a:lnTo>
                  <a:pt x="2249000" y="4351180"/>
                </a:lnTo>
                <a:cubicBezTo>
                  <a:pt x="2065099" y="4841023"/>
                  <a:pt x="2520088" y="5452220"/>
                  <a:pt x="3265246" y="5716327"/>
                </a:cubicBezTo>
                <a:cubicBezTo>
                  <a:pt x="3498109" y="5798860"/>
                  <a:pt x="3731752" y="5837731"/>
                  <a:pt x="3948559" y="5837219"/>
                </a:cubicBezTo>
                <a:lnTo>
                  <a:pt x="3994049" y="5835442"/>
                </a:lnTo>
                <a:lnTo>
                  <a:pt x="4005853" y="5867892"/>
                </a:lnTo>
                <a:cubicBezTo>
                  <a:pt x="4205264" y="6308585"/>
                  <a:pt x="4895719" y="6511327"/>
                  <a:pt x="5613331" y="6321935"/>
                </a:cubicBezTo>
                <a:cubicBezTo>
                  <a:pt x="5756854" y="6284057"/>
                  <a:pt x="5891272" y="6233182"/>
                  <a:pt x="6014027" y="6172200"/>
                </a:cubicBezTo>
                <a:lnTo>
                  <a:pt x="6034272" y="6161250"/>
                </a:lnTo>
                <a:lnTo>
                  <a:pt x="6073743" y="6189799"/>
                </a:lnTo>
                <a:cubicBezTo>
                  <a:pt x="6333643" y="6360649"/>
                  <a:pt x="6692692" y="6466321"/>
                  <a:pt x="7089286" y="6466321"/>
                </a:cubicBezTo>
                <a:cubicBezTo>
                  <a:pt x="7733752" y="6466321"/>
                  <a:pt x="8279073" y="6187279"/>
                  <a:pt x="8460912" y="5802962"/>
                </a:cubicBezTo>
                <a:lnTo>
                  <a:pt x="8481818" y="5749513"/>
                </a:lnTo>
                <a:lnTo>
                  <a:pt x="8547946" y="5758230"/>
                </a:lnTo>
                <a:cubicBezTo>
                  <a:pt x="9337116" y="5835702"/>
                  <a:pt x="10020596" y="5477955"/>
                  <a:pt x="10074542" y="4959180"/>
                </a:cubicBezTo>
                <a:cubicBezTo>
                  <a:pt x="10094771" y="4764639"/>
                  <a:pt x="10023600" y="4575080"/>
                  <a:pt x="9885117" y="4410037"/>
                </a:cubicBezTo>
                <a:lnTo>
                  <a:pt x="9855066" y="4377715"/>
                </a:lnTo>
                <a:lnTo>
                  <a:pt x="9874648" y="4374657"/>
                </a:lnTo>
                <a:cubicBezTo>
                  <a:pt x="10179068" y="4300690"/>
                  <a:pt x="10413332" y="4132480"/>
                  <a:pt x="10505282" y="3887558"/>
                </a:cubicBezTo>
                <a:cubicBezTo>
                  <a:pt x="10654702" y="3489560"/>
                  <a:pt x="10382355" y="3011451"/>
                  <a:pt x="9875286" y="2704490"/>
                </a:cubicBezTo>
                <a:lnTo>
                  <a:pt x="9845772" y="2687996"/>
                </a:lnTo>
                <a:lnTo>
                  <a:pt x="9905277" y="2609910"/>
                </a:lnTo>
                <a:cubicBezTo>
                  <a:pt x="9980852" y="2496958"/>
                  <a:pt x="10022644" y="2372776"/>
                  <a:pt x="10022644" y="2242422"/>
                </a:cubicBezTo>
                <a:cubicBezTo>
                  <a:pt x="10022644" y="1818771"/>
                  <a:pt x="9581220" y="1460294"/>
                  <a:pt x="8973260" y="1340758"/>
                </a:cubicBezTo>
                <a:lnTo>
                  <a:pt x="8887001" y="1326738"/>
                </a:lnTo>
                <a:lnTo>
                  <a:pt x="8747977" y="1212565"/>
                </a:lnTo>
                <a:cubicBezTo>
                  <a:pt x="8603408" y="1110471"/>
                  <a:pt x="8435253" y="1022752"/>
                  <a:pt x="8248964" y="956725"/>
                </a:cubicBezTo>
                <a:cubicBezTo>
                  <a:pt x="7969528" y="857685"/>
                  <a:pt x="7688969" y="821519"/>
                  <a:pt x="7437727" y="840831"/>
                </a:cubicBezTo>
                <a:lnTo>
                  <a:pt x="7319240" y="854549"/>
                </a:lnTo>
                <a:lnTo>
                  <a:pt x="7223403" y="778028"/>
                </a:lnTo>
                <a:cubicBezTo>
                  <a:pt x="7075841" y="671826"/>
                  <a:pt x="6903016" y="580665"/>
                  <a:pt x="6710904" y="512575"/>
                </a:cubicBezTo>
                <a:cubicBezTo>
                  <a:pt x="6478042" y="430042"/>
                  <a:pt x="6244399" y="391172"/>
                  <a:pt x="6027592" y="39168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3463DEB6-7133-31FF-F18B-A7AB9B4E62A7}"/>
              </a:ext>
            </a:extLst>
          </p:cNvPr>
          <p:cNvSpPr/>
          <p:nvPr/>
        </p:nvSpPr>
        <p:spPr>
          <a:xfrm>
            <a:off x="1512273" y="145482"/>
            <a:ext cx="9167453" cy="6439768"/>
          </a:xfrm>
          <a:custGeom>
            <a:avLst/>
            <a:gdLst>
              <a:gd name="connsiteX0" fmla="*/ 4515319 w 9167453"/>
              <a:gd name="connsiteY0" fmla="*/ 246201 h 6439768"/>
              <a:gd name="connsiteX1" fmla="*/ 3610937 w 9167453"/>
              <a:gd name="connsiteY1" fmla="*/ 606794 h 6439768"/>
              <a:gd name="connsiteX2" fmla="*/ 3561225 w 9167453"/>
              <a:gd name="connsiteY2" fmla="*/ 681880 h 6439768"/>
              <a:gd name="connsiteX3" fmla="*/ 3488646 w 9167453"/>
              <a:gd name="connsiteY3" fmla="*/ 653443 h 6439768"/>
              <a:gd name="connsiteX4" fmla="*/ 2861622 w 9167453"/>
              <a:gd name="connsiteY4" fmla="*/ 550767 h 6439768"/>
              <a:gd name="connsiteX5" fmla="*/ 2141864 w 9167453"/>
              <a:gd name="connsiteY5" fmla="*/ 902397 h 6439768"/>
              <a:gd name="connsiteX6" fmla="*/ 2063374 w 9167453"/>
              <a:gd name="connsiteY6" fmla="*/ 1079006 h 6439768"/>
              <a:gd name="connsiteX7" fmla="*/ 2054630 w 9167453"/>
              <a:gd name="connsiteY7" fmla="*/ 1122627 h 6439768"/>
              <a:gd name="connsiteX8" fmla="*/ 1935932 w 9167453"/>
              <a:gd name="connsiteY8" fmla="*/ 1086049 h 6439768"/>
              <a:gd name="connsiteX9" fmla="*/ 1427137 w 9167453"/>
              <a:gd name="connsiteY9" fmla="*/ 1018937 h 6439768"/>
              <a:gd name="connsiteX10" fmla="*/ 428236 w 9167453"/>
              <a:gd name="connsiteY10" fmla="*/ 1548564 h 6439768"/>
              <a:gd name="connsiteX11" fmla="*/ 662284 w 9167453"/>
              <a:gd name="connsiteY11" fmla="*/ 2406993 h 6439768"/>
              <a:gd name="connsiteX12" fmla="*/ 774032 w 9167453"/>
              <a:gd name="connsiteY12" fmla="*/ 2518368 h 6439768"/>
              <a:gd name="connsiteX13" fmla="*/ 594032 w 9167453"/>
              <a:gd name="connsiteY13" fmla="*/ 2630270 h 6439768"/>
              <a:gd name="connsiteX14" fmla="*/ 149382 w 9167453"/>
              <a:gd name="connsiteY14" fmla="*/ 3527349 h 6439768"/>
              <a:gd name="connsiteX15" fmla="*/ 708243 w 9167453"/>
              <a:gd name="connsiteY15" fmla="*/ 4091144 h 6439768"/>
              <a:gd name="connsiteX16" fmla="*/ 782503 w 9167453"/>
              <a:gd name="connsiteY16" fmla="*/ 4116186 h 6439768"/>
              <a:gd name="connsiteX17" fmla="*/ 736727 w 9167453"/>
              <a:gd name="connsiteY17" fmla="*/ 4205698 h 6439768"/>
              <a:gd name="connsiteX18" fmla="*/ 1752973 w 9167453"/>
              <a:gd name="connsiteY18" fmla="*/ 5570845 h 6439768"/>
              <a:gd name="connsiteX19" fmla="*/ 2436286 w 9167453"/>
              <a:gd name="connsiteY19" fmla="*/ 5691737 h 6439768"/>
              <a:gd name="connsiteX20" fmla="*/ 2481776 w 9167453"/>
              <a:gd name="connsiteY20" fmla="*/ 5689960 h 6439768"/>
              <a:gd name="connsiteX21" fmla="*/ 2493579 w 9167453"/>
              <a:gd name="connsiteY21" fmla="*/ 5722410 h 6439768"/>
              <a:gd name="connsiteX22" fmla="*/ 4101058 w 9167453"/>
              <a:gd name="connsiteY22" fmla="*/ 6176453 h 6439768"/>
              <a:gd name="connsiteX23" fmla="*/ 4501754 w 9167453"/>
              <a:gd name="connsiteY23" fmla="*/ 6026718 h 6439768"/>
              <a:gd name="connsiteX24" fmla="*/ 4521999 w 9167453"/>
              <a:gd name="connsiteY24" fmla="*/ 6015768 h 6439768"/>
              <a:gd name="connsiteX25" fmla="*/ 4561470 w 9167453"/>
              <a:gd name="connsiteY25" fmla="*/ 6044317 h 6439768"/>
              <a:gd name="connsiteX26" fmla="*/ 5577013 w 9167453"/>
              <a:gd name="connsiteY26" fmla="*/ 6320839 h 6439768"/>
              <a:gd name="connsiteX27" fmla="*/ 6948639 w 9167453"/>
              <a:gd name="connsiteY27" fmla="*/ 5657480 h 6439768"/>
              <a:gd name="connsiteX28" fmla="*/ 6969545 w 9167453"/>
              <a:gd name="connsiteY28" fmla="*/ 5604031 h 6439768"/>
              <a:gd name="connsiteX29" fmla="*/ 7035673 w 9167453"/>
              <a:gd name="connsiteY29" fmla="*/ 5612748 h 6439768"/>
              <a:gd name="connsiteX30" fmla="*/ 8562269 w 9167453"/>
              <a:gd name="connsiteY30" fmla="*/ 4813698 h 6439768"/>
              <a:gd name="connsiteX31" fmla="*/ 8372844 w 9167453"/>
              <a:gd name="connsiteY31" fmla="*/ 4264555 h 6439768"/>
              <a:gd name="connsiteX32" fmla="*/ 8342793 w 9167453"/>
              <a:gd name="connsiteY32" fmla="*/ 4232233 h 6439768"/>
              <a:gd name="connsiteX33" fmla="*/ 8362375 w 9167453"/>
              <a:gd name="connsiteY33" fmla="*/ 4229175 h 6439768"/>
              <a:gd name="connsiteX34" fmla="*/ 8993009 w 9167453"/>
              <a:gd name="connsiteY34" fmla="*/ 3742076 h 6439768"/>
              <a:gd name="connsiteX35" fmla="*/ 8363013 w 9167453"/>
              <a:gd name="connsiteY35" fmla="*/ 2559008 h 6439768"/>
              <a:gd name="connsiteX36" fmla="*/ 8333499 w 9167453"/>
              <a:gd name="connsiteY36" fmla="*/ 2542514 h 6439768"/>
              <a:gd name="connsiteX37" fmla="*/ 8393004 w 9167453"/>
              <a:gd name="connsiteY37" fmla="*/ 2464428 h 6439768"/>
              <a:gd name="connsiteX38" fmla="*/ 8510371 w 9167453"/>
              <a:gd name="connsiteY38" fmla="*/ 2096940 h 6439768"/>
              <a:gd name="connsiteX39" fmla="*/ 7460987 w 9167453"/>
              <a:gd name="connsiteY39" fmla="*/ 1195276 h 6439768"/>
              <a:gd name="connsiteX40" fmla="*/ 7374728 w 9167453"/>
              <a:gd name="connsiteY40" fmla="*/ 1181256 h 6439768"/>
              <a:gd name="connsiteX41" fmla="*/ 7235704 w 9167453"/>
              <a:gd name="connsiteY41" fmla="*/ 1067083 h 6439768"/>
              <a:gd name="connsiteX42" fmla="*/ 6736691 w 9167453"/>
              <a:gd name="connsiteY42" fmla="*/ 811243 h 6439768"/>
              <a:gd name="connsiteX43" fmla="*/ 5925454 w 9167453"/>
              <a:gd name="connsiteY43" fmla="*/ 695349 h 6439768"/>
              <a:gd name="connsiteX44" fmla="*/ 5806967 w 9167453"/>
              <a:gd name="connsiteY44" fmla="*/ 709067 h 6439768"/>
              <a:gd name="connsiteX45" fmla="*/ 5711130 w 9167453"/>
              <a:gd name="connsiteY45" fmla="*/ 632546 h 6439768"/>
              <a:gd name="connsiteX46" fmla="*/ 5198631 w 9167453"/>
              <a:gd name="connsiteY46" fmla="*/ 367093 h 6439768"/>
              <a:gd name="connsiteX47" fmla="*/ 4515319 w 9167453"/>
              <a:gd name="connsiteY47" fmla="*/ 246201 h 6439768"/>
              <a:gd name="connsiteX48" fmla="*/ 4513264 w 9167453"/>
              <a:gd name="connsiteY48" fmla="*/ 5 h 6439768"/>
              <a:gd name="connsiteX49" fmla="*/ 5217096 w 9167453"/>
              <a:gd name="connsiteY49" fmla="*/ 128164 h 6439768"/>
              <a:gd name="connsiteX50" fmla="*/ 5744985 w 9167453"/>
              <a:gd name="connsiteY50" fmla="*/ 409572 h 6439768"/>
              <a:gd name="connsiteX51" fmla="*/ 5843700 w 9167453"/>
              <a:gd name="connsiteY51" fmla="*/ 490692 h 6439768"/>
              <a:gd name="connsiteX52" fmla="*/ 5965746 w 9167453"/>
              <a:gd name="connsiteY52" fmla="*/ 476150 h 6439768"/>
              <a:gd name="connsiteX53" fmla="*/ 6801344 w 9167453"/>
              <a:gd name="connsiteY53" fmla="*/ 599010 h 6439768"/>
              <a:gd name="connsiteX54" fmla="*/ 7315343 w 9167453"/>
              <a:gd name="connsiteY54" fmla="*/ 870227 h 6439768"/>
              <a:gd name="connsiteX55" fmla="*/ 7458542 w 9167453"/>
              <a:gd name="connsiteY55" fmla="*/ 991263 h 6439768"/>
              <a:gd name="connsiteX56" fmla="*/ 7547392 w 9167453"/>
              <a:gd name="connsiteY56" fmla="*/ 1006126 h 6439768"/>
              <a:gd name="connsiteX57" fmla="*/ 8628289 w 9167453"/>
              <a:gd name="connsiteY57" fmla="*/ 1961985 h 6439768"/>
              <a:gd name="connsiteX58" fmla="*/ 8507397 w 9167453"/>
              <a:gd name="connsiteY58" fmla="*/ 2351562 h 6439768"/>
              <a:gd name="connsiteX59" fmla="*/ 8446106 w 9167453"/>
              <a:gd name="connsiteY59" fmla="*/ 2434341 h 6439768"/>
              <a:gd name="connsiteX60" fmla="*/ 8476505 w 9167453"/>
              <a:gd name="connsiteY60" fmla="*/ 2451827 h 6439768"/>
              <a:gd name="connsiteX61" fmla="*/ 9125421 w 9167453"/>
              <a:gd name="connsiteY61" fmla="*/ 3706005 h 6439768"/>
              <a:gd name="connsiteX62" fmla="*/ 8475848 w 9167453"/>
              <a:gd name="connsiteY62" fmla="*/ 4222381 h 6439768"/>
              <a:gd name="connsiteX63" fmla="*/ 8455678 w 9167453"/>
              <a:gd name="connsiteY63" fmla="*/ 4225623 h 6439768"/>
              <a:gd name="connsiteX64" fmla="*/ 8486632 w 9167453"/>
              <a:gd name="connsiteY64" fmla="*/ 4259888 h 6439768"/>
              <a:gd name="connsiteX65" fmla="*/ 8681745 w 9167453"/>
              <a:gd name="connsiteY65" fmla="*/ 4842038 h 6439768"/>
              <a:gd name="connsiteX66" fmla="*/ 7109305 w 9167453"/>
              <a:gd name="connsiteY66" fmla="*/ 5689116 h 6439768"/>
              <a:gd name="connsiteX67" fmla="*/ 7041191 w 9167453"/>
              <a:gd name="connsiteY67" fmla="*/ 5679875 h 6439768"/>
              <a:gd name="connsiteX68" fmla="*/ 7019657 w 9167453"/>
              <a:gd name="connsiteY68" fmla="*/ 5736537 h 6439768"/>
              <a:gd name="connsiteX69" fmla="*/ 5606841 w 9167453"/>
              <a:gd name="connsiteY69" fmla="*/ 6439768 h 6439768"/>
              <a:gd name="connsiteX70" fmla="*/ 4560801 w 9167453"/>
              <a:gd name="connsiteY70" fmla="*/ 6146625 h 6439768"/>
              <a:gd name="connsiteX71" fmla="*/ 4520145 w 9167453"/>
              <a:gd name="connsiteY71" fmla="*/ 6116360 h 6439768"/>
              <a:gd name="connsiteX72" fmla="*/ 4499292 w 9167453"/>
              <a:gd name="connsiteY72" fmla="*/ 6127968 h 6439768"/>
              <a:gd name="connsiteX73" fmla="*/ 4086563 w 9167453"/>
              <a:gd name="connsiteY73" fmla="*/ 6286703 h 6439768"/>
              <a:gd name="connsiteX74" fmla="*/ 2430811 w 9167453"/>
              <a:gd name="connsiteY74" fmla="*/ 5805369 h 6439768"/>
              <a:gd name="connsiteX75" fmla="*/ 2418653 w 9167453"/>
              <a:gd name="connsiteY75" fmla="*/ 5770969 h 6439768"/>
              <a:gd name="connsiteX76" fmla="*/ 2371797 w 9167453"/>
              <a:gd name="connsiteY76" fmla="*/ 5772853 h 6439768"/>
              <a:gd name="connsiteX77" fmla="*/ 1667964 w 9167453"/>
              <a:gd name="connsiteY77" fmla="*/ 5644694 h 6439768"/>
              <a:gd name="connsiteX78" fmla="*/ 621200 w 9167453"/>
              <a:gd name="connsiteY78" fmla="*/ 4197493 h 6439768"/>
              <a:gd name="connsiteX79" fmla="*/ 668350 w 9167453"/>
              <a:gd name="connsiteY79" fmla="*/ 4102601 h 6439768"/>
              <a:gd name="connsiteX80" fmla="*/ 591860 w 9167453"/>
              <a:gd name="connsiteY80" fmla="*/ 4076054 h 6439768"/>
              <a:gd name="connsiteX81" fmla="*/ 16217 w 9167453"/>
              <a:gd name="connsiteY81" fmla="*/ 3478371 h 6439768"/>
              <a:gd name="connsiteX82" fmla="*/ 474219 w 9167453"/>
              <a:gd name="connsiteY82" fmla="*/ 2527372 h 6439768"/>
              <a:gd name="connsiteX83" fmla="*/ 659625 w 9167453"/>
              <a:gd name="connsiteY83" fmla="*/ 2408744 h 6439768"/>
              <a:gd name="connsiteX84" fmla="*/ 544521 w 9167453"/>
              <a:gd name="connsiteY84" fmla="*/ 2290674 h 6439768"/>
              <a:gd name="connsiteX85" fmla="*/ 303445 w 9167453"/>
              <a:gd name="connsiteY85" fmla="*/ 1380648 h 6439768"/>
              <a:gd name="connsiteX86" fmla="*/ 1332343 w 9167453"/>
              <a:gd name="connsiteY86" fmla="*/ 819187 h 6439768"/>
              <a:gd name="connsiteX87" fmla="*/ 1856417 w 9167453"/>
              <a:gd name="connsiteY87" fmla="*/ 890333 h 6439768"/>
              <a:gd name="connsiteX88" fmla="*/ 1978680 w 9167453"/>
              <a:gd name="connsiteY88" fmla="*/ 929110 h 6439768"/>
              <a:gd name="connsiteX89" fmla="*/ 1987686 w 9167453"/>
              <a:gd name="connsiteY89" fmla="*/ 882867 h 6439768"/>
              <a:gd name="connsiteX90" fmla="*/ 2068533 w 9167453"/>
              <a:gd name="connsiteY90" fmla="*/ 695643 h 6439768"/>
              <a:gd name="connsiteX91" fmla="*/ 2809906 w 9167453"/>
              <a:gd name="connsiteY91" fmla="*/ 322877 h 6439768"/>
              <a:gd name="connsiteX92" fmla="*/ 3455760 w 9167453"/>
              <a:gd name="connsiteY92" fmla="*/ 431725 h 6439768"/>
              <a:gd name="connsiteX93" fmla="*/ 3530518 w 9167453"/>
              <a:gd name="connsiteY93" fmla="*/ 461871 h 6439768"/>
              <a:gd name="connsiteX94" fmla="*/ 3581723 w 9167453"/>
              <a:gd name="connsiteY94" fmla="*/ 382272 h 6439768"/>
              <a:gd name="connsiteX95" fmla="*/ 4513264 w 9167453"/>
              <a:gd name="connsiteY95" fmla="*/ 5 h 64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167453" h="6439768">
                <a:moveTo>
                  <a:pt x="4515319" y="246201"/>
                </a:moveTo>
                <a:cubicBezTo>
                  <a:pt x="4125065" y="247121"/>
                  <a:pt x="3789360" y="375640"/>
                  <a:pt x="3610937" y="606794"/>
                </a:cubicBezTo>
                <a:lnTo>
                  <a:pt x="3561225" y="681880"/>
                </a:lnTo>
                <a:lnTo>
                  <a:pt x="3488646" y="653443"/>
                </a:lnTo>
                <a:cubicBezTo>
                  <a:pt x="3272649" y="577278"/>
                  <a:pt x="3057593" y="543283"/>
                  <a:pt x="2861622" y="550767"/>
                </a:cubicBezTo>
                <a:cubicBezTo>
                  <a:pt x="2548070" y="562740"/>
                  <a:pt x="2283377" y="680896"/>
                  <a:pt x="2141864" y="902397"/>
                </a:cubicBezTo>
                <a:cubicBezTo>
                  <a:pt x="2106484" y="957773"/>
                  <a:pt x="2080480" y="1016986"/>
                  <a:pt x="2063374" y="1079006"/>
                </a:cubicBezTo>
                <a:lnTo>
                  <a:pt x="2054630" y="1122627"/>
                </a:lnTo>
                <a:lnTo>
                  <a:pt x="1935932" y="1086049"/>
                </a:lnTo>
                <a:cubicBezTo>
                  <a:pt x="1761819" y="1040322"/>
                  <a:pt x="1589743" y="1018553"/>
                  <a:pt x="1427137" y="1018937"/>
                </a:cubicBezTo>
                <a:cubicBezTo>
                  <a:pt x="950161" y="1020061"/>
                  <a:pt x="554669" y="1211795"/>
                  <a:pt x="428236" y="1548564"/>
                </a:cubicBezTo>
                <a:cubicBezTo>
                  <a:pt x="324792" y="1824101"/>
                  <a:pt x="423496" y="2138035"/>
                  <a:pt x="662284" y="2406993"/>
                </a:cubicBezTo>
                <a:lnTo>
                  <a:pt x="774032" y="2518368"/>
                </a:lnTo>
                <a:lnTo>
                  <a:pt x="594032" y="2630270"/>
                </a:lnTo>
                <a:cubicBezTo>
                  <a:pt x="258619" y="2875953"/>
                  <a:pt x="77089" y="3209124"/>
                  <a:pt x="149382" y="3527349"/>
                </a:cubicBezTo>
                <a:cubicBezTo>
                  <a:pt x="207219" y="3781929"/>
                  <a:pt x="416551" y="3978741"/>
                  <a:pt x="708243" y="4091144"/>
                </a:cubicBezTo>
                <a:lnTo>
                  <a:pt x="782503" y="4116186"/>
                </a:lnTo>
                <a:lnTo>
                  <a:pt x="736727" y="4205698"/>
                </a:lnTo>
                <a:cubicBezTo>
                  <a:pt x="552826" y="4695541"/>
                  <a:pt x="1007814" y="5306738"/>
                  <a:pt x="1752973" y="5570845"/>
                </a:cubicBezTo>
                <a:cubicBezTo>
                  <a:pt x="1985836" y="5653378"/>
                  <a:pt x="2219479" y="5692249"/>
                  <a:pt x="2436286" y="5691737"/>
                </a:cubicBezTo>
                <a:lnTo>
                  <a:pt x="2481776" y="5689960"/>
                </a:lnTo>
                <a:lnTo>
                  <a:pt x="2493579" y="5722410"/>
                </a:lnTo>
                <a:cubicBezTo>
                  <a:pt x="2692991" y="6163103"/>
                  <a:pt x="3383446" y="6365845"/>
                  <a:pt x="4101058" y="6176453"/>
                </a:cubicBezTo>
                <a:cubicBezTo>
                  <a:pt x="4244581" y="6138575"/>
                  <a:pt x="4378999" y="6087700"/>
                  <a:pt x="4501754" y="6026718"/>
                </a:cubicBezTo>
                <a:lnTo>
                  <a:pt x="4521999" y="6015768"/>
                </a:lnTo>
                <a:lnTo>
                  <a:pt x="4561470" y="6044317"/>
                </a:lnTo>
                <a:cubicBezTo>
                  <a:pt x="4821370" y="6215167"/>
                  <a:pt x="5180419" y="6320839"/>
                  <a:pt x="5577013" y="6320839"/>
                </a:cubicBezTo>
                <a:cubicBezTo>
                  <a:pt x="6221479" y="6320839"/>
                  <a:pt x="6766800" y="6041797"/>
                  <a:pt x="6948639" y="5657480"/>
                </a:cubicBezTo>
                <a:lnTo>
                  <a:pt x="6969545" y="5604031"/>
                </a:lnTo>
                <a:lnTo>
                  <a:pt x="7035673" y="5612748"/>
                </a:lnTo>
                <a:cubicBezTo>
                  <a:pt x="7824843" y="5690220"/>
                  <a:pt x="8508323" y="5332473"/>
                  <a:pt x="8562269" y="4813698"/>
                </a:cubicBezTo>
                <a:cubicBezTo>
                  <a:pt x="8582498" y="4619157"/>
                  <a:pt x="8511327" y="4429598"/>
                  <a:pt x="8372844" y="4264555"/>
                </a:cubicBezTo>
                <a:lnTo>
                  <a:pt x="8342793" y="4232233"/>
                </a:lnTo>
                <a:lnTo>
                  <a:pt x="8362375" y="4229175"/>
                </a:lnTo>
                <a:cubicBezTo>
                  <a:pt x="8666795" y="4155208"/>
                  <a:pt x="8901059" y="3986998"/>
                  <a:pt x="8993009" y="3742076"/>
                </a:cubicBezTo>
                <a:cubicBezTo>
                  <a:pt x="9142429" y="3344078"/>
                  <a:pt x="8870082" y="2865969"/>
                  <a:pt x="8363013" y="2559008"/>
                </a:cubicBezTo>
                <a:lnTo>
                  <a:pt x="8333499" y="2542514"/>
                </a:lnTo>
                <a:lnTo>
                  <a:pt x="8393004" y="2464428"/>
                </a:lnTo>
                <a:cubicBezTo>
                  <a:pt x="8468579" y="2351476"/>
                  <a:pt x="8510371" y="2227294"/>
                  <a:pt x="8510371" y="2096940"/>
                </a:cubicBezTo>
                <a:cubicBezTo>
                  <a:pt x="8510371" y="1673289"/>
                  <a:pt x="8068947" y="1314812"/>
                  <a:pt x="7460987" y="1195276"/>
                </a:cubicBezTo>
                <a:lnTo>
                  <a:pt x="7374728" y="1181256"/>
                </a:lnTo>
                <a:lnTo>
                  <a:pt x="7235704" y="1067083"/>
                </a:lnTo>
                <a:cubicBezTo>
                  <a:pt x="7091135" y="964989"/>
                  <a:pt x="6922980" y="877270"/>
                  <a:pt x="6736691" y="811243"/>
                </a:cubicBezTo>
                <a:cubicBezTo>
                  <a:pt x="6457255" y="712203"/>
                  <a:pt x="6176696" y="676037"/>
                  <a:pt x="5925454" y="695349"/>
                </a:cubicBezTo>
                <a:lnTo>
                  <a:pt x="5806967" y="709067"/>
                </a:lnTo>
                <a:lnTo>
                  <a:pt x="5711130" y="632546"/>
                </a:lnTo>
                <a:cubicBezTo>
                  <a:pt x="5563568" y="526343"/>
                  <a:pt x="5390743" y="435183"/>
                  <a:pt x="5198631" y="367093"/>
                </a:cubicBezTo>
                <a:cubicBezTo>
                  <a:pt x="4965769" y="284560"/>
                  <a:pt x="4732126" y="245690"/>
                  <a:pt x="4515319" y="246201"/>
                </a:cubicBezTo>
                <a:close/>
                <a:moveTo>
                  <a:pt x="4513264" y="5"/>
                </a:moveTo>
                <a:cubicBezTo>
                  <a:pt x="4736582" y="-537"/>
                  <a:pt x="4977241" y="40670"/>
                  <a:pt x="5217096" y="128164"/>
                </a:cubicBezTo>
                <a:cubicBezTo>
                  <a:pt x="5414977" y="200346"/>
                  <a:pt x="5592992" y="296986"/>
                  <a:pt x="5744985" y="409572"/>
                </a:cubicBezTo>
                <a:lnTo>
                  <a:pt x="5843700" y="490692"/>
                </a:lnTo>
                <a:lnTo>
                  <a:pt x="5965746" y="476150"/>
                </a:lnTo>
                <a:cubicBezTo>
                  <a:pt x="6224533" y="455677"/>
                  <a:pt x="6513517" y="494017"/>
                  <a:pt x="6801344" y="599010"/>
                </a:cubicBezTo>
                <a:cubicBezTo>
                  <a:pt x="6993228" y="669005"/>
                  <a:pt x="7166432" y="761997"/>
                  <a:pt x="7315343" y="870227"/>
                </a:cubicBezTo>
                <a:lnTo>
                  <a:pt x="7458542" y="991263"/>
                </a:lnTo>
                <a:lnTo>
                  <a:pt x="7547392" y="1006126"/>
                </a:lnTo>
                <a:cubicBezTo>
                  <a:pt x="8173609" y="1132846"/>
                  <a:pt x="8628289" y="1512870"/>
                  <a:pt x="8628289" y="1961985"/>
                </a:cubicBezTo>
                <a:cubicBezTo>
                  <a:pt x="8628289" y="2100174"/>
                  <a:pt x="8585242" y="2231821"/>
                  <a:pt x="8507397" y="2351562"/>
                </a:cubicBezTo>
                <a:lnTo>
                  <a:pt x="8446106" y="2434341"/>
                </a:lnTo>
                <a:lnTo>
                  <a:pt x="8476505" y="2451827"/>
                </a:lnTo>
                <a:cubicBezTo>
                  <a:pt x="8998802" y="2777238"/>
                  <a:pt x="9279328" y="3284084"/>
                  <a:pt x="9125421" y="3706005"/>
                </a:cubicBezTo>
                <a:cubicBezTo>
                  <a:pt x="9030709" y="3965648"/>
                  <a:pt x="8789410" y="4143969"/>
                  <a:pt x="8475848" y="4222381"/>
                </a:cubicBezTo>
                <a:lnTo>
                  <a:pt x="8455678" y="4225623"/>
                </a:lnTo>
                <a:lnTo>
                  <a:pt x="8486632" y="4259888"/>
                </a:lnTo>
                <a:cubicBezTo>
                  <a:pt x="8629273" y="4434851"/>
                  <a:pt x="8702582" y="4635804"/>
                  <a:pt x="8681745" y="4842038"/>
                </a:cubicBezTo>
                <a:cubicBezTo>
                  <a:pt x="8626179" y="5391995"/>
                  <a:pt x="7922174" y="5771245"/>
                  <a:pt x="7109305" y="5689116"/>
                </a:cubicBezTo>
                <a:lnTo>
                  <a:pt x="7041191" y="5679875"/>
                </a:lnTo>
                <a:lnTo>
                  <a:pt x="7019657" y="5736537"/>
                </a:lnTo>
                <a:cubicBezTo>
                  <a:pt x="6832358" y="6143954"/>
                  <a:pt x="6270660" y="6439768"/>
                  <a:pt x="5606841" y="6439768"/>
                </a:cubicBezTo>
                <a:cubicBezTo>
                  <a:pt x="5198337" y="6439768"/>
                  <a:pt x="4828506" y="6327744"/>
                  <a:pt x="4560801" y="6146625"/>
                </a:cubicBezTo>
                <a:lnTo>
                  <a:pt x="4520145" y="6116360"/>
                </a:lnTo>
                <a:lnTo>
                  <a:pt x="4499292" y="6127968"/>
                </a:lnTo>
                <a:cubicBezTo>
                  <a:pt x="4372850" y="6192616"/>
                  <a:pt x="4234396" y="6246548"/>
                  <a:pt x="4086563" y="6286703"/>
                </a:cubicBezTo>
                <a:cubicBezTo>
                  <a:pt x="3347401" y="6487479"/>
                  <a:pt x="2636211" y="6272551"/>
                  <a:pt x="2430811" y="5805369"/>
                </a:cubicBezTo>
                <a:lnTo>
                  <a:pt x="2418653" y="5770969"/>
                </a:lnTo>
                <a:lnTo>
                  <a:pt x="2371797" y="5772853"/>
                </a:lnTo>
                <a:cubicBezTo>
                  <a:pt x="2148479" y="5773395"/>
                  <a:pt x="1907820" y="5732188"/>
                  <a:pt x="1667964" y="5644694"/>
                </a:cubicBezTo>
                <a:cubicBezTo>
                  <a:pt x="900428" y="5364713"/>
                  <a:pt x="431776" y="4716779"/>
                  <a:pt x="621200" y="4197493"/>
                </a:cubicBezTo>
                <a:lnTo>
                  <a:pt x="668350" y="4102601"/>
                </a:lnTo>
                <a:lnTo>
                  <a:pt x="591860" y="4076054"/>
                </a:lnTo>
                <a:cubicBezTo>
                  <a:pt x="291409" y="3956895"/>
                  <a:pt x="75790" y="3748253"/>
                  <a:pt x="16217" y="3478371"/>
                </a:cubicBezTo>
                <a:cubicBezTo>
                  <a:pt x="-58248" y="3141019"/>
                  <a:pt x="128734" y="2787822"/>
                  <a:pt x="474219" y="2527372"/>
                </a:cubicBezTo>
                <a:lnTo>
                  <a:pt x="659625" y="2408744"/>
                </a:lnTo>
                <a:lnTo>
                  <a:pt x="544521" y="2290674"/>
                </a:lnTo>
                <a:cubicBezTo>
                  <a:pt x="298562" y="2005550"/>
                  <a:pt x="196894" y="1672747"/>
                  <a:pt x="303445" y="1380648"/>
                </a:cubicBezTo>
                <a:cubicBezTo>
                  <a:pt x="433675" y="1023638"/>
                  <a:pt x="841043" y="820379"/>
                  <a:pt x="1332343" y="819187"/>
                </a:cubicBezTo>
                <a:cubicBezTo>
                  <a:pt x="1499832" y="818780"/>
                  <a:pt x="1677075" y="841858"/>
                  <a:pt x="1856417" y="890333"/>
                </a:cubicBezTo>
                <a:lnTo>
                  <a:pt x="1978680" y="929110"/>
                </a:lnTo>
                <a:lnTo>
                  <a:pt x="1987686" y="882867"/>
                </a:lnTo>
                <a:cubicBezTo>
                  <a:pt x="2005306" y="817119"/>
                  <a:pt x="2032091" y="754347"/>
                  <a:pt x="2068533" y="695643"/>
                </a:cubicBezTo>
                <a:cubicBezTo>
                  <a:pt x="2214296" y="460828"/>
                  <a:pt x="2486938" y="335570"/>
                  <a:pt x="2809906" y="322877"/>
                </a:cubicBezTo>
                <a:cubicBezTo>
                  <a:pt x="3011762" y="314944"/>
                  <a:pt x="3233276" y="350982"/>
                  <a:pt x="3455760" y="431725"/>
                </a:cubicBezTo>
                <a:lnTo>
                  <a:pt x="3530518" y="461871"/>
                </a:lnTo>
                <a:lnTo>
                  <a:pt x="3581723" y="382272"/>
                </a:lnTo>
                <a:cubicBezTo>
                  <a:pt x="3765504" y="137224"/>
                  <a:pt x="4111291" y="981"/>
                  <a:pt x="4513264" y="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8A291F-1CA9-547B-CA02-0E2A98AD4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43" b="90286" l="9500" r="90667">
                        <a14:foregroundMark x1="50167" y1="9143" x2="50167" y2="9143"/>
                        <a14:foregroundMark x1="9500" y1="50667" x2="9500" y2="50667"/>
                        <a14:foregroundMark x1="90833" y1="39048" x2="90833" y2="39048"/>
                        <a14:foregroundMark x1="48667" y1="90286" x2="48667" y2="90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236">
            <a:off x="3916413" y="2805320"/>
            <a:ext cx="4123497" cy="360806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57A0C0B1-57DC-FE00-9F91-96FE2BFCD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677" y="2147729"/>
            <a:ext cx="3127321" cy="39354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611A56-EC96-73BD-3063-BFA62F976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" y="5785011"/>
            <a:ext cx="3298222" cy="107298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7AE0791-0270-9452-3473-7A563FA482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3495" y="774819"/>
            <a:ext cx="5389331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4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343F8BE-7031-4BAA-C4C7-FBDA054B9A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45"/>
            <a:ext cx="10602898" cy="68573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AFBEFDD-FE8A-8A12-8CB7-E1DCF4C72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0" y="4579753"/>
            <a:ext cx="1223223" cy="1167981"/>
          </a:xfrm>
          <a:prstGeom prst="rect">
            <a:avLst/>
          </a:prstGeom>
        </p:spPr>
      </p:pic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7E3924B0-FF56-0544-7093-59ADE95A5A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027592 w 12192000"/>
              <a:gd name="connsiteY0" fmla="*/ 391683 h 6858000"/>
              <a:gd name="connsiteX1" fmla="*/ 5123210 w 12192000"/>
              <a:gd name="connsiteY1" fmla="*/ 752276 h 6858000"/>
              <a:gd name="connsiteX2" fmla="*/ 5073498 w 12192000"/>
              <a:gd name="connsiteY2" fmla="*/ 827362 h 6858000"/>
              <a:gd name="connsiteX3" fmla="*/ 5000919 w 12192000"/>
              <a:gd name="connsiteY3" fmla="*/ 798925 h 6858000"/>
              <a:gd name="connsiteX4" fmla="*/ 4373896 w 12192000"/>
              <a:gd name="connsiteY4" fmla="*/ 696249 h 6858000"/>
              <a:gd name="connsiteX5" fmla="*/ 3654137 w 12192000"/>
              <a:gd name="connsiteY5" fmla="*/ 1047879 h 6858000"/>
              <a:gd name="connsiteX6" fmla="*/ 3575647 w 12192000"/>
              <a:gd name="connsiteY6" fmla="*/ 1224488 h 6858000"/>
              <a:gd name="connsiteX7" fmla="*/ 3566903 w 12192000"/>
              <a:gd name="connsiteY7" fmla="*/ 1268109 h 6858000"/>
              <a:gd name="connsiteX8" fmla="*/ 3448205 w 12192000"/>
              <a:gd name="connsiteY8" fmla="*/ 1231531 h 6858000"/>
              <a:gd name="connsiteX9" fmla="*/ 2939410 w 12192000"/>
              <a:gd name="connsiteY9" fmla="*/ 1164419 h 6858000"/>
              <a:gd name="connsiteX10" fmla="*/ 1940509 w 12192000"/>
              <a:gd name="connsiteY10" fmla="*/ 1694046 h 6858000"/>
              <a:gd name="connsiteX11" fmla="*/ 2174557 w 12192000"/>
              <a:gd name="connsiteY11" fmla="*/ 2552474 h 6858000"/>
              <a:gd name="connsiteX12" fmla="*/ 2286305 w 12192000"/>
              <a:gd name="connsiteY12" fmla="*/ 2663850 h 6858000"/>
              <a:gd name="connsiteX13" fmla="*/ 2106305 w 12192000"/>
              <a:gd name="connsiteY13" fmla="*/ 2775752 h 6858000"/>
              <a:gd name="connsiteX14" fmla="*/ 1661656 w 12192000"/>
              <a:gd name="connsiteY14" fmla="*/ 3672831 h 6858000"/>
              <a:gd name="connsiteX15" fmla="*/ 2220516 w 12192000"/>
              <a:gd name="connsiteY15" fmla="*/ 4236626 h 6858000"/>
              <a:gd name="connsiteX16" fmla="*/ 2294776 w 12192000"/>
              <a:gd name="connsiteY16" fmla="*/ 4261668 h 6858000"/>
              <a:gd name="connsiteX17" fmla="*/ 2249000 w 12192000"/>
              <a:gd name="connsiteY17" fmla="*/ 4351180 h 6858000"/>
              <a:gd name="connsiteX18" fmla="*/ 3265246 w 12192000"/>
              <a:gd name="connsiteY18" fmla="*/ 5716327 h 6858000"/>
              <a:gd name="connsiteX19" fmla="*/ 3948559 w 12192000"/>
              <a:gd name="connsiteY19" fmla="*/ 5837219 h 6858000"/>
              <a:gd name="connsiteX20" fmla="*/ 3994049 w 12192000"/>
              <a:gd name="connsiteY20" fmla="*/ 5835442 h 6858000"/>
              <a:gd name="connsiteX21" fmla="*/ 4005853 w 12192000"/>
              <a:gd name="connsiteY21" fmla="*/ 5867892 h 6858000"/>
              <a:gd name="connsiteX22" fmla="*/ 5613331 w 12192000"/>
              <a:gd name="connsiteY22" fmla="*/ 6321935 h 6858000"/>
              <a:gd name="connsiteX23" fmla="*/ 6014027 w 12192000"/>
              <a:gd name="connsiteY23" fmla="*/ 6172200 h 6858000"/>
              <a:gd name="connsiteX24" fmla="*/ 6034272 w 12192000"/>
              <a:gd name="connsiteY24" fmla="*/ 6161250 h 6858000"/>
              <a:gd name="connsiteX25" fmla="*/ 6073743 w 12192000"/>
              <a:gd name="connsiteY25" fmla="*/ 6189799 h 6858000"/>
              <a:gd name="connsiteX26" fmla="*/ 7089286 w 12192000"/>
              <a:gd name="connsiteY26" fmla="*/ 6466321 h 6858000"/>
              <a:gd name="connsiteX27" fmla="*/ 8460912 w 12192000"/>
              <a:gd name="connsiteY27" fmla="*/ 5802962 h 6858000"/>
              <a:gd name="connsiteX28" fmla="*/ 8481818 w 12192000"/>
              <a:gd name="connsiteY28" fmla="*/ 5749513 h 6858000"/>
              <a:gd name="connsiteX29" fmla="*/ 8547946 w 12192000"/>
              <a:gd name="connsiteY29" fmla="*/ 5758230 h 6858000"/>
              <a:gd name="connsiteX30" fmla="*/ 10074542 w 12192000"/>
              <a:gd name="connsiteY30" fmla="*/ 4959180 h 6858000"/>
              <a:gd name="connsiteX31" fmla="*/ 9885117 w 12192000"/>
              <a:gd name="connsiteY31" fmla="*/ 4410037 h 6858000"/>
              <a:gd name="connsiteX32" fmla="*/ 9855066 w 12192000"/>
              <a:gd name="connsiteY32" fmla="*/ 4377715 h 6858000"/>
              <a:gd name="connsiteX33" fmla="*/ 9874648 w 12192000"/>
              <a:gd name="connsiteY33" fmla="*/ 4374657 h 6858000"/>
              <a:gd name="connsiteX34" fmla="*/ 10505282 w 12192000"/>
              <a:gd name="connsiteY34" fmla="*/ 3887558 h 6858000"/>
              <a:gd name="connsiteX35" fmla="*/ 9875286 w 12192000"/>
              <a:gd name="connsiteY35" fmla="*/ 2704490 h 6858000"/>
              <a:gd name="connsiteX36" fmla="*/ 9845772 w 12192000"/>
              <a:gd name="connsiteY36" fmla="*/ 2687996 h 6858000"/>
              <a:gd name="connsiteX37" fmla="*/ 9905277 w 12192000"/>
              <a:gd name="connsiteY37" fmla="*/ 2609910 h 6858000"/>
              <a:gd name="connsiteX38" fmla="*/ 10022644 w 12192000"/>
              <a:gd name="connsiteY38" fmla="*/ 2242422 h 6858000"/>
              <a:gd name="connsiteX39" fmla="*/ 8973260 w 12192000"/>
              <a:gd name="connsiteY39" fmla="*/ 1340758 h 6858000"/>
              <a:gd name="connsiteX40" fmla="*/ 8887001 w 12192000"/>
              <a:gd name="connsiteY40" fmla="*/ 1326738 h 6858000"/>
              <a:gd name="connsiteX41" fmla="*/ 8747977 w 12192000"/>
              <a:gd name="connsiteY41" fmla="*/ 1212565 h 6858000"/>
              <a:gd name="connsiteX42" fmla="*/ 8248964 w 12192000"/>
              <a:gd name="connsiteY42" fmla="*/ 956725 h 6858000"/>
              <a:gd name="connsiteX43" fmla="*/ 7437727 w 12192000"/>
              <a:gd name="connsiteY43" fmla="*/ 840831 h 6858000"/>
              <a:gd name="connsiteX44" fmla="*/ 7319240 w 12192000"/>
              <a:gd name="connsiteY44" fmla="*/ 854549 h 6858000"/>
              <a:gd name="connsiteX45" fmla="*/ 7223403 w 12192000"/>
              <a:gd name="connsiteY45" fmla="*/ 778028 h 6858000"/>
              <a:gd name="connsiteX46" fmla="*/ 6710904 w 12192000"/>
              <a:gd name="connsiteY46" fmla="*/ 512575 h 6858000"/>
              <a:gd name="connsiteX47" fmla="*/ 6027592 w 12192000"/>
              <a:gd name="connsiteY47" fmla="*/ 391683 h 6858000"/>
              <a:gd name="connsiteX48" fmla="*/ 0 w 12192000"/>
              <a:gd name="connsiteY48" fmla="*/ 0 h 6858000"/>
              <a:gd name="connsiteX49" fmla="*/ 12192000 w 12192000"/>
              <a:gd name="connsiteY49" fmla="*/ 0 h 6858000"/>
              <a:gd name="connsiteX50" fmla="*/ 12192000 w 12192000"/>
              <a:gd name="connsiteY50" fmla="*/ 6858000 h 6858000"/>
              <a:gd name="connsiteX51" fmla="*/ 0 w 12192000"/>
              <a:gd name="connsiteY5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6858000">
                <a:moveTo>
                  <a:pt x="6027592" y="391683"/>
                </a:moveTo>
                <a:cubicBezTo>
                  <a:pt x="5637338" y="392604"/>
                  <a:pt x="5301633" y="521122"/>
                  <a:pt x="5123210" y="752276"/>
                </a:cubicBezTo>
                <a:lnTo>
                  <a:pt x="5073498" y="827362"/>
                </a:lnTo>
                <a:lnTo>
                  <a:pt x="5000919" y="798925"/>
                </a:lnTo>
                <a:cubicBezTo>
                  <a:pt x="4784922" y="722760"/>
                  <a:pt x="4569866" y="688765"/>
                  <a:pt x="4373896" y="696249"/>
                </a:cubicBezTo>
                <a:cubicBezTo>
                  <a:pt x="4060343" y="708222"/>
                  <a:pt x="3795650" y="826378"/>
                  <a:pt x="3654137" y="1047879"/>
                </a:cubicBezTo>
                <a:cubicBezTo>
                  <a:pt x="3618757" y="1103255"/>
                  <a:pt x="3592753" y="1162468"/>
                  <a:pt x="3575647" y="1224488"/>
                </a:cubicBezTo>
                <a:lnTo>
                  <a:pt x="3566903" y="1268109"/>
                </a:lnTo>
                <a:lnTo>
                  <a:pt x="3448205" y="1231531"/>
                </a:lnTo>
                <a:cubicBezTo>
                  <a:pt x="3274092" y="1185804"/>
                  <a:pt x="3102016" y="1164035"/>
                  <a:pt x="2939410" y="1164419"/>
                </a:cubicBezTo>
                <a:cubicBezTo>
                  <a:pt x="2462434" y="1165543"/>
                  <a:pt x="2066943" y="1357277"/>
                  <a:pt x="1940509" y="1694046"/>
                </a:cubicBezTo>
                <a:cubicBezTo>
                  <a:pt x="1837065" y="1969583"/>
                  <a:pt x="1935769" y="2283517"/>
                  <a:pt x="2174557" y="2552474"/>
                </a:cubicBezTo>
                <a:lnTo>
                  <a:pt x="2286305" y="2663850"/>
                </a:lnTo>
                <a:lnTo>
                  <a:pt x="2106305" y="2775752"/>
                </a:lnTo>
                <a:cubicBezTo>
                  <a:pt x="1770892" y="3021435"/>
                  <a:pt x="1589361" y="3354606"/>
                  <a:pt x="1661656" y="3672831"/>
                </a:cubicBezTo>
                <a:cubicBezTo>
                  <a:pt x="1719492" y="3927411"/>
                  <a:pt x="1928824" y="4124223"/>
                  <a:pt x="2220516" y="4236626"/>
                </a:cubicBezTo>
                <a:lnTo>
                  <a:pt x="2294776" y="4261668"/>
                </a:lnTo>
                <a:lnTo>
                  <a:pt x="2249000" y="4351180"/>
                </a:lnTo>
                <a:cubicBezTo>
                  <a:pt x="2065099" y="4841023"/>
                  <a:pt x="2520088" y="5452220"/>
                  <a:pt x="3265246" y="5716327"/>
                </a:cubicBezTo>
                <a:cubicBezTo>
                  <a:pt x="3498109" y="5798860"/>
                  <a:pt x="3731752" y="5837731"/>
                  <a:pt x="3948559" y="5837219"/>
                </a:cubicBezTo>
                <a:lnTo>
                  <a:pt x="3994049" y="5835442"/>
                </a:lnTo>
                <a:lnTo>
                  <a:pt x="4005853" y="5867892"/>
                </a:lnTo>
                <a:cubicBezTo>
                  <a:pt x="4205264" y="6308585"/>
                  <a:pt x="4895719" y="6511327"/>
                  <a:pt x="5613331" y="6321935"/>
                </a:cubicBezTo>
                <a:cubicBezTo>
                  <a:pt x="5756854" y="6284057"/>
                  <a:pt x="5891272" y="6233182"/>
                  <a:pt x="6014027" y="6172200"/>
                </a:cubicBezTo>
                <a:lnTo>
                  <a:pt x="6034272" y="6161250"/>
                </a:lnTo>
                <a:lnTo>
                  <a:pt x="6073743" y="6189799"/>
                </a:lnTo>
                <a:cubicBezTo>
                  <a:pt x="6333643" y="6360649"/>
                  <a:pt x="6692692" y="6466321"/>
                  <a:pt x="7089286" y="6466321"/>
                </a:cubicBezTo>
                <a:cubicBezTo>
                  <a:pt x="7733752" y="6466321"/>
                  <a:pt x="8279073" y="6187279"/>
                  <a:pt x="8460912" y="5802962"/>
                </a:cubicBezTo>
                <a:lnTo>
                  <a:pt x="8481818" y="5749513"/>
                </a:lnTo>
                <a:lnTo>
                  <a:pt x="8547946" y="5758230"/>
                </a:lnTo>
                <a:cubicBezTo>
                  <a:pt x="9337116" y="5835702"/>
                  <a:pt x="10020596" y="5477955"/>
                  <a:pt x="10074542" y="4959180"/>
                </a:cubicBezTo>
                <a:cubicBezTo>
                  <a:pt x="10094771" y="4764639"/>
                  <a:pt x="10023600" y="4575080"/>
                  <a:pt x="9885117" y="4410037"/>
                </a:cubicBezTo>
                <a:lnTo>
                  <a:pt x="9855066" y="4377715"/>
                </a:lnTo>
                <a:lnTo>
                  <a:pt x="9874648" y="4374657"/>
                </a:lnTo>
                <a:cubicBezTo>
                  <a:pt x="10179068" y="4300690"/>
                  <a:pt x="10413332" y="4132480"/>
                  <a:pt x="10505282" y="3887558"/>
                </a:cubicBezTo>
                <a:cubicBezTo>
                  <a:pt x="10654702" y="3489560"/>
                  <a:pt x="10382355" y="3011451"/>
                  <a:pt x="9875286" y="2704490"/>
                </a:cubicBezTo>
                <a:lnTo>
                  <a:pt x="9845772" y="2687996"/>
                </a:lnTo>
                <a:lnTo>
                  <a:pt x="9905277" y="2609910"/>
                </a:lnTo>
                <a:cubicBezTo>
                  <a:pt x="9980852" y="2496958"/>
                  <a:pt x="10022644" y="2372776"/>
                  <a:pt x="10022644" y="2242422"/>
                </a:cubicBezTo>
                <a:cubicBezTo>
                  <a:pt x="10022644" y="1818771"/>
                  <a:pt x="9581220" y="1460294"/>
                  <a:pt x="8973260" y="1340758"/>
                </a:cubicBezTo>
                <a:lnTo>
                  <a:pt x="8887001" y="1326738"/>
                </a:lnTo>
                <a:lnTo>
                  <a:pt x="8747977" y="1212565"/>
                </a:lnTo>
                <a:cubicBezTo>
                  <a:pt x="8603408" y="1110471"/>
                  <a:pt x="8435253" y="1022752"/>
                  <a:pt x="8248964" y="956725"/>
                </a:cubicBezTo>
                <a:cubicBezTo>
                  <a:pt x="7969528" y="857685"/>
                  <a:pt x="7688969" y="821519"/>
                  <a:pt x="7437727" y="840831"/>
                </a:cubicBezTo>
                <a:lnTo>
                  <a:pt x="7319240" y="854549"/>
                </a:lnTo>
                <a:lnTo>
                  <a:pt x="7223403" y="778028"/>
                </a:lnTo>
                <a:cubicBezTo>
                  <a:pt x="7075841" y="671826"/>
                  <a:pt x="6903016" y="580665"/>
                  <a:pt x="6710904" y="512575"/>
                </a:cubicBezTo>
                <a:cubicBezTo>
                  <a:pt x="6478042" y="430042"/>
                  <a:pt x="6244399" y="391172"/>
                  <a:pt x="6027592" y="39168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3463DEB6-7133-31FF-F18B-A7AB9B4E62A7}"/>
              </a:ext>
            </a:extLst>
          </p:cNvPr>
          <p:cNvSpPr/>
          <p:nvPr/>
        </p:nvSpPr>
        <p:spPr>
          <a:xfrm>
            <a:off x="1512273" y="145482"/>
            <a:ext cx="9167453" cy="6439768"/>
          </a:xfrm>
          <a:custGeom>
            <a:avLst/>
            <a:gdLst>
              <a:gd name="connsiteX0" fmla="*/ 4515319 w 9167453"/>
              <a:gd name="connsiteY0" fmla="*/ 246201 h 6439768"/>
              <a:gd name="connsiteX1" fmla="*/ 3610937 w 9167453"/>
              <a:gd name="connsiteY1" fmla="*/ 606794 h 6439768"/>
              <a:gd name="connsiteX2" fmla="*/ 3561225 w 9167453"/>
              <a:gd name="connsiteY2" fmla="*/ 681880 h 6439768"/>
              <a:gd name="connsiteX3" fmla="*/ 3488646 w 9167453"/>
              <a:gd name="connsiteY3" fmla="*/ 653443 h 6439768"/>
              <a:gd name="connsiteX4" fmla="*/ 2861622 w 9167453"/>
              <a:gd name="connsiteY4" fmla="*/ 550767 h 6439768"/>
              <a:gd name="connsiteX5" fmla="*/ 2141864 w 9167453"/>
              <a:gd name="connsiteY5" fmla="*/ 902397 h 6439768"/>
              <a:gd name="connsiteX6" fmla="*/ 2063374 w 9167453"/>
              <a:gd name="connsiteY6" fmla="*/ 1079006 h 6439768"/>
              <a:gd name="connsiteX7" fmla="*/ 2054630 w 9167453"/>
              <a:gd name="connsiteY7" fmla="*/ 1122627 h 6439768"/>
              <a:gd name="connsiteX8" fmla="*/ 1935932 w 9167453"/>
              <a:gd name="connsiteY8" fmla="*/ 1086049 h 6439768"/>
              <a:gd name="connsiteX9" fmla="*/ 1427137 w 9167453"/>
              <a:gd name="connsiteY9" fmla="*/ 1018937 h 6439768"/>
              <a:gd name="connsiteX10" fmla="*/ 428236 w 9167453"/>
              <a:gd name="connsiteY10" fmla="*/ 1548564 h 6439768"/>
              <a:gd name="connsiteX11" fmla="*/ 662284 w 9167453"/>
              <a:gd name="connsiteY11" fmla="*/ 2406993 h 6439768"/>
              <a:gd name="connsiteX12" fmla="*/ 774032 w 9167453"/>
              <a:gd name="connsiteY12" fmla="*/ 2518368 h 6439768"/>
              <a:gd name="connsiteX13" fmla="*/ 594032 w 9167453"/>
              <a:gd name="connsiteY13" fmla="*/ 2630270 h 6439768"/>
              <a:gd name="connsiteX14" fmla="*/ 149382 w 9167453"/>
              <a:gd name="connsiteY14" fmla="*/ 3527349 h 6439768"/>
              <a:gd name="connsiteX15" fmla="*/ 708243 w 9167453"/>
              <a:gd name="connsiteY15" fmla="*/ 4091144 h 6439768"/>
              <a:gd name="connsiteX16" fmla="*/ 782503 w 9167453"/>
              <a:gd name="connsiteY16" fmla="*/ 4116186 h 6439768"/>
              <a:gd name="connsiteX17" fmla="*/ 736727 w 9167453"/>
              <a:gd name="connsiteY17" fmla="*/ 4205698 h 6439768"/>
              <a:gd name="connsiteX18" fmla="*/ 1752973 w 9167453"/>
              <a:gd name="connsiteY18" fmla="*/ 5570845 h 6439768"/>
              <a:gd name="connsiteX19" fmla="*/ 2436286 w 9167453"/>
              <a:gd name="connsiteY19" fmla="*/ 5691737 h 6439768"/>
              <a:gd name="connsiteX20" fmla="*/ 2481776 w 9167453"/>
              <a:gd name="connsiteY20" fmla="*/ 5689960 h 6439768"/>
              <a:gd name="connsiteX21" fmla="*/ 2493579 w 9167453"/>
              <a:gd name="connsiteY21" fmla="*/ 5722410 h 6439768"/>
              <a:gd name="connsiteX22" fmla="*/ 4101058 w 9167453"/>
              <a:gd name="connsiteY22" fmla="*/ 6176453 h 6439768"/>
              <a:gd name="connsiteX23" fmla="*/ 4501754 w 9167453"/>
              <a:gd name="connsiteY23" fmla="*/ 6026718 h 6439768"/>
              <a:gd name="connsiteX24" fmla="*/ 4521999 w 9167453"/>
              <a:gd name="connsiteY24" fmla="*/ 6015768 h 6439768"/>
              <a:gd name="connsiteX25" fmla="*/ 4561470 w 9167453"/>
              <a:gd name="connsiteY25" fmla="*/ 6044317 h 6439768"/>
              <a:gd name="connsiteX26" fmla="*/ 5577013 w 9167453"/>
              <a:gd name="connsiteY26" fmla="*/ 6320839 h 6439768"/>
              <a:gd name="connsiteX27" fmla="*/ 6948639 w 9167453"/>
              <a:gd name="connsiteY27" fmla="*/ 5657480 h 6439768"/>
              <a:gd name="connsiteX28" fmla="*/ 6969545 w 9167453"/>
              <a:gd name="connsiteY28" fmla="*/ 5604031 h 6439768"/>
              <a:gd name="connsiteX29" fmla="*/ 7035673 w 9167453"/>
              <a:gd name="connsiteY29" fmla="*/ 5612748 h 6439768"/>
              <a:gd name="connsiteX30" fmla="*/ 8562269 w 9167453"/>
              <a:gd name="connsiteY30" fmla="*/ 4813698 h 6439768"/>
              <a:gd name="connsiteX31" fmla="*/ 8372844 w 9167453"/>
              <a:gd name="connsiteY31" fmla="*/ 4264555 h 6439768"/>
              <a:gd name="connsiteX32" fmla="*/ 8342793 w 9167453"/>
              <a:gd name="connsiteY32" fmla="*/ 4232233 h 6439768"/>
              <a:gd name="connsiteX33" fmla="*/ 8362375 w 9167453"/>
              <a:gd name="connsiteY33" fmla="*/ 4229175 h 6439768"/>
              <a:gd name="connsiteX34" fmla="*/ 8993009 w 9167453"/>
              <a:gd name="connsiteY34" fmla="*/ 3742076 h 6439768"/>
              <a:gd name="connsiteX35" fmla="*/ 8363013 w 9167453"/>
              <a:gd name="connsiteY35" fmla="*/ 2559008 h 6439768"/>
              <a:gd name="connsiteX36" fmla="*/ 8333499 w 9167453"/>
              <a:gd name="connsiteY36" fmla="*/ 2542514 h 6439768"/>
              <a:gd name="connsiteX37" fmla="*/ 8393004 w 9167453"/>
              <a:gd name="connsiteY37" fmla="*/ 2464428 h 6439768"/>
              <a:gd name="connsiteX38" fmla="*/ 8510371 w 9167453"/>
              <a:gd name="connsiteY38" fmla="*/ 2096940 h 6439768"/>
              <a:gd name="connsiteX39" fmla="*/ 7460987 w 9167453"/>
              <a:gd name="connsiteY39" fmla="*/ 1195276 h 6439768"/>
              <a:gd name="connsiteX40" fmla="*/ 7374728 w 9167453"/>
              <a:gd name="connsiteY40" fmla="*/ 1181256 h 6439768"/>
              <a:gd name="connsiteX41" fmla="*/ 7235704 w 9167453"/>
              <a:gd name="connsiteY41" fmla="*/ 1067083 h 6439768"/>
              <a:gd name="connsiteX42" fmla="*/ 6736691 w 9167453"/>
              <a:gd name="connsiteY42" fmla="*/ 811243 h 6439768"/>
              <a:gd name="connsiteX43" fmla="*/ 5925454 w 9167453"/>
              <a:gd name="connsiteY43" fmla="*/ 695349 h 6439768"/>
              <a:gd name="connsiteX44" fmla="*/ 5806967 w 9167453"/>
              <a:gd name="connsiteY44" fmla="*/ 709067 h 6439768"/>
              <a:gd name="connsiteX45" fmla="*/ 5711130 w 9167453"/>
              <a:gd name="connsiteY45" fmla="*/ 632546 h 6439768"/>
              <a:gd name="connsiteX46" fmla="*/ 5198631 w 9167453"/>
              <a:gd name="connsiteY46" fmla="*/ 367093 h 6439768"/>
              <a:gd name="connsiteX47" fmla="*/ 4515319 w 9167453"/>
              <a:gd name="connsiteY47" fmla="*/ 246201 h 6439768"/>
              <a:gd name="connsiteX48" fmla="*/ 4513264 w 9167453"/>
              <a:gd name="connsiteY48" fmla="*/ 5 h 6439768"/>
              <a:gd name="connsiteX49" fmla="*/ 5217096 w 9167453"/>
              <a:gd name="connsiteY49" fmla="*/ 128164 h 6439768"/>
              <a:gd name="connsiteX50" fmla="*/ 5744985 w 9167453"/>
              <a:gd name="connsiteY50" fmla="*/ 409572 h 6439768"/>
              <a:gd name="connsiteX51" fmla="*/ 5843700 w 9167453"/>
              <a:gd name="connsiteY51" fmla="*/ 490692 h 6439768"/>
              <a:gd name="connsiteX52" fmla="*/ 5965746 w 9167453"/>
              <a:gd name="connsiteY52" fmla="*/ 476150 h 6439768"/>
              <a:gd name="connsiteX53" fmla="*/ 6801344 w 9167453"/>
              <a:gd name="connsiteY53" fmla="*/ 599010 h 6439768"/>
              <a:gd name="connsiteX54" fmla="*/ 7315343 w 9167453"/>
              <a:gd name="connsiteY54" fmla="*/ 870227 h 6439768"/>
              <a:gd name="connsiteX55" fmla="*/ 7458542 w 9167453"/>
              <a:gd name="connsiteY55" fmla="*/ 991263 h 6439768"/>
              <a:gd name="connsiteX56" fmla="*/ 7547392 w 9167453"/>
              <a:gd name="connsiteY56" fmla="*/ 1006126 h 6439768"/>
              <a:gd name="connsiteX57" fmla="*/ 8628289 w 9167453"/>
              <a:gd name="connsiteY57" fmla="*/ 1961985 h 6439768"/>
              <a:gd name="connsiteX58" fmla="*/ 8507397 w 9167453"/>
              <a:gd name="connsiteY58" fmla="*/ 2351562 h 6439768"/>
              <a:gd name="connsiteX59" fmla="*/ 8446106 w 9167453"/>
              <a:gd name="connsiteY59" fmla="*/ 2434341 h 6439768"/>
              <a:gd name="connsiteX60" fmla="*/ 8476505 w 9167453"/>
              <a:gd name="connsiteY60" fmla="*/ 2451827 h 6439768"/>
              <a:gd name="connsiteX61" fmla="*/ 9125421 w 9167453"/>
              <a:gd name="connsiteY61" fmla="*/ 3706005 h 6439768"/>
              <a:gd name="connsiteX62" fmla="*/ 8475848 w 9167453"/>
              <a:gd name="connsiteY62" fmla="*/ 4222381 h 6439768"/>
              <a:gd name="connsiteX63" fmla="*/ 8455678 w 9167453"/>
              <a:gd name="connsiteY63" fmla="*/ 4225623 h 6439768"/>
              <a:gd name="connsiteX64" fmla="*/ 8486632 w 9167453"/>
              <a:gd name="connsiteY64" fmla="*/ 4259888 h 6439768"/>
              <a:gd name="connsiteX65" fmla="*/ 8681745 w 9167453"/>
              <a:gd name="connsiteY65" fmla="*/ 4842038 h 6439768"/>
              <a:gd name="connsiteX66" fmla="*/ 7109305 w 9167453"/>
              <a:gd name="connsiteY66" fmla="*/ 5689116 h 6439768"/>
              <a:gd name="connsiteX67" fmla="*/ 7041191 w 9167453"/>
              <a:gd name="connsiteY67" fmla="*/ 5679875 h 6439768"/>
              <a:gd name="connsiteX68" fmla="*/ 7019657 w 9167453"/>
              <a:gd name="connsiteY68" fmla="*/ 5736537 h 6439768"/>
              <a:gd name="connsiteX69" fmla="*/ 5606841 w 9167453"/>
              <a:gd name="connsiteY69" fmla="*/ 6439768 h 6439768"/>
              <a:gd name="connsiteX70" fmla="*/ 4560801 w 9167453"/>
              <a:gd name="connsiteY70" fmla="*/ 6146625 h 6439768"/>
              <a:gd name="connsiteX71" fmla="*/ 4520145 w 9167453"/>
              <a:gd name="connsiteY71" fmla="*/ 6116360 h 6439768"/>
              <a:gd name="connsiteX72" fmla="*/ 4499292 w 9167453"/>
              <a:gd name="connsiteY72" fmla="*/ 6127968 h 6439768"/>
              <a:gd name="connsiteX73" fmla="*/ 4086563 w 9167453"/>
              <a:gd name="connsiteY73" fmla="*/ 6286703 h 6439768"/>
              <a:gd name="connsiteX74" fmla="*/ 2430811 w 9167453"/>
              <a:gd name="connsiteY74" fmla="*/ 5805369 h 6439768"/>
              <a:gd name="connsiteX75" fmla="*/ 2418653 w 9167453"/>
              <a:gd name="connsiteY75" fmla="*/ 5770969 h 6439768"/>
              <a:gd name="connsiteX76" fmla="*/ 2371797 w 9167453"/>
              <a:gd name="connsiteY76" fmla="*/ 5772853 h 6439768"/>
              <a:gd name="connsiteX77" fmla="*/ 1667964 w 9167453"/>
              <a:gd name="connsiteY77" fmla="*/ 5644694 h 6439768"/>
              <a:gd name="connsiteX78" fmla="*/ 621200 w 9167453"/>
              <a:gd name="connsiteY78" fmla="*/ 4197493 h 6439768"/>
              <a:gd name="connsiteX79" fmla="*/ 668350 w 9167453"/>
              <a:gd name="connsiteY79" fmla="*/ 4102601 h 6439768"/>
              <a:gd name="connsiteX80" fmla="*/ 591860 w 9167453"/>
              <a:gd name="connsiteY80" fmla="*/ 4076054 h 6439768"/>
              <a:gd name="connsiteX81" fmla="*/ 16217 w 9167453"/>
              <a:gd name="connsiteY81" fmla="*/ 3478371 h 6439768"/>
              <a:gd name="connsiteX82" fmla="*/ 474219 w 9167453"/>
              <a:gd name="connsiteY82" fmla="*/ 2527372 h 6439768"/>
              <a:gd name="connsiteX83" fmla="*/ 659625 w 9167453"/>
              <a:gd name="connsiteY83" fmla="*/ 2408744 h 6439768"/>
              <a:gd name="connsiteX84" fmla="*/ 544521 w 9167453"/>
              <a:gd name="connsiteY84" fmla="*/ 2290674 h 6439768"/>
              <a:gd name="connsiteX85" fmla="*/ 303445 w 9167453"/>
              <a:gd name="connsiteY85" fmla="*/ 1380648 h 6439768"/>
              <a:gd name="connsiteX86" fmla="*/ 1332343 w 9167453"/>
              <a:gd name="connsiteY86" fmla="*/ 819187 h 6439768"/>
              <a:gd name="connsiteX87" fmla="*/ 1856417 w 9167453"/>
              <a:gd name="connsiteY87" fmla="*/ 890333 h 6439768"/>
              <a:gd name="connsiteX88" fmla="*/ 1978680 w 9167453"/>
              <a:gd name="connsiteY88" fmla="*/ 929110 h 6439768"/>
              <a:gd name="connsiteX89" fmla="*/ 1987686 w 9167453"/>
              <a:gd name="connsiteY89" fmla="*/ 882867 h 6439768"/>
              <a:gd name="connsiteX90" fmla="*/ 2068533 w 9167453"/>
              <a:gd name="connsiteY90" fmla="*/ 695643 h 6439768"/>
              <a:gd name="connsiteX91" fmla="*/ 2809906 w 9167453"/>
              <a:gd name="connsiteY91" fmla="*/ 322877 h 6439768"/>
              <a:gd name="connsiteX92" fmla="*/ 3455760 w 9167453"/>
              <a:gd name="connsiteY92" fmla="*/ 431725 h 6439768"/>
              <a:gd name="connsiteX93" fmla="*/ 3530518 w 9167453"/>
              <a:gd name="connsiteY93" fmla="*/ 461871 h 6439768"/>
              <a:gd name="connsiteX94" fmla="*/ 3581723 w 9167453"/>
              <a:gd name="connsiteY94" fmla="*/ 382272 h 6439768"/>
              <a:gd name="connsiteX95" fmla="*/ 4513264 w 9167453"/>
              <a:gd name="connsiteY95" fmla="*/ 5 h 64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167453" h="6439768">
                <a:moveTo>
                  <a:pt x="4515319" y="246201"/>
                </a:moveTo>
                <a:cubicBezTo>
                  <a:pt x="4125065" y="247121"/>
                  <a:pt x="3789360" y="375640"/>
                  <a:pt x="3610937" y="606794"/>
                </a:cubicBezTo>
                <a:lnTo>
                  <a:pt x="3561225" y="681880"/>
                </a:lnTo>
                <a:lnTo>
                  <a:pt x="3488646" y="653443"/>
                </a:lnTo>
                <a:cubicBezTo>
                  <a:pt x="3272649" y="577278"/>
                  <a:pt x="3057593" y="543283"/>
                  <a:pt x="2861622" y="550767"/>
                </a:cubicBezTo>
                <a:cubicBezTo>
                  <a:pt x="2548070" y="562740"/>
                  <a:pt x="2283377" y="680896"/>
                  <a:pt x="2141864" y="902397"/>
                </a:cubicBezTo>
                <a:cubicBezTo>
                  <a:pt x="2106484" y="957773"/>
                  <a:pt x="2080480" y="1016986"/>
                  <a:pt x="2063374" y="1079006"/>
                </a:cubicBezTo>
                <a:lnTo>
                  <a:pt x="2054630" y="1122627"/>
                </a:lnTo>
                <a:lnTo>
                  <a:pt x="1935932" y="1086049"/>
                </a:lnTo>
                <a:cubicBezTo>
                  <a:pt x="1761819" y="1040322"/>
                  <a:pt x="1589743" y="1018553"/>
                  <a:pt x="1427137" y="1018937"/>
                </a:cubicBezTo>
                <a:cubicBezTo>
                  <a:pt x="950161" y="1020061"/>
                  <a:pt x="554669" y="1211795"/>
                  <a:pt x="428236" y="1548564"/>
                </a:cubicBezTo>
                <a:cubicBezTo>
                  <a:pt x="324792" y="1824101"/>
                  <a:pt x="423496" y="2138035"/>
                  <a:pt x="662284" y="2406993"/>
                </a:cubicBezTo>
                <a:lnTo>
                  <a:pt x="774032" y="2518368"/>
                </a:lnTo>
                <a:lnTo>
                  <a:pt x="594032" y="2630270"/>
                </a:lnTo>
                <a:cubicBezTo>
                  <a:pt x="258619" y="2875953"/>
                  <a:pt x="77089" y="3209124"/>
                  <a:pt x="149382" y="3527349"/>
                </a:cubicBezTo>
                <a:cubicBezTo>
                  <a:pt x="207219" y="3781929"/>
                  <a:pt x="416551" y="3978741"/>
                  <a:pt x="708243" y="4091144"/>
                </a:cubicBezTo>
                <a:lnTo>
                  <a:pt x="782503" y="4116186"/>
                </a:lnTo>
                <a:lnTo>
                  <a:pt x="736727" y="4205698"/>
                </a:lnTo>
                <a:cubicBezTo>
                  <a:pt x="552826" y="4695541"/>
                  <a:pt x="1007814" y="5306738"/>
                  <a:pt x="1752973" y="5570845"/>
                </a:cubicBezTo>
                <a:cubicBezTo>
                  <a:pt x="1985836" y="5653378"/>
                  <a:pt x="2219479" y="5692249"/>
                  <a:pt x="2436286" y="5691737"/>
                </a:cubicBezTo>
                <a:lnTo>
                  <a:pt x="2481776" y="5689960"/>
                </a:lnTo>
                <a:lnTo>
                  <a:pt x="2493579" y="5722410"/>
                </a:lnTo>
                <a:cubicBezTo>
                  <a:pt x="2692991" y="6163103"/>
                  <a:pt x="3383446" y="6365845"/>
                  <a:pt x="4101058" y="6176453"/>
                </a:cubicBezTo>
                <a:cubicBezTo>
                  <a:pt x="4244581" y="6138575"/>
                  <a:pt x="4378999" y="6087700"/>
                  <a:pt x="4501754" y="6026718"/>
                </a:cubicBezTo>
                <a:lnTo>
                  <a:pt x="4521999" y="6015768"/>
                </a:lnTo>
                <a:lnTo>
                  <a:pt x="4561470" y="6044317"/>
                </a:lnTo>
                <a:cubicBezTo>
                  <a:pt x="4821370" y="6215167"/>
                  <a:pt x="5180419" y="6320839"/>
                  <a:pt x="5577013" y="6320839"/>
                </a:cubicBezTo>
                <a:cubicBezTo>
                  <a:pt x="6221479" y="6320839"/>
                  <a:pt x="6766800" y="6041797"/>
                  <a:pt x="6948639" y="5657480"/>
                </a:cubicBezTo>
                <a:lnTo>
                  <a:pt x="6969545" y="5604031"/>
                </a:lnTo>
                <a:lnTo>
                  <a:pt x="7035673" y="5612748"/>
                </a:lnTo>
                <a:cubicBezTo>
                  <a:pt x="7824843" y="5690220"/>
                  <a:pt x="8508323" y="5332473"/>
                  <a:pt x="8562269" y="4813698"/>
                </a:cubicBezTo>
                <a:cubicBezTo>
                  <a:pt x="8582498" y="4619157"/>
                  <a:pt x="8511327" y="4429598"/>
                  <a:pt x="8372844" y="4264555"/>
                </a:cubicBezTo>
                <a:lnTo>
                  <a:pt x="8342793" y="4232233"/>
                </a:lnTo>
                <a:lnTo>
                  <a:pt x="8362375" y="4229175"/>
                </a:lnTo>
                <a:cubicBezTo>
                  <a:pt x="8666795" y="4155208"/>
                  <a:pt x="8901059" y="3986998"/>
                  <a:pt x="8993009" y="3742076"/>
                </a:cubicBezTo>
                <a:cubicBezTo>
                  <a:pt x="9142429" y="3344078"/>
                  <a:pt x="8870082" y="2865969"/>
                  <a:pt x="8363013" y="2559008"/>
                </a:cubicBezTo>
                <a:lnTo>
                  <a:pt x="8333499" y="2542514"/>
                </a:lnTo>
                <a:lnTo>
                  <a:pt x="8393004" y="2464428"/>
                </a:lnTo>
                <a:cubicBezTo>
                  <a:pt x="8468579" y="2351476"/>
                  <a:pt x="8510371" y="2227294"/>
                  <a:pt x="8510371" y="2096940"/>
                </a:cubicBezTo>
                <a:cubicBezTo>
                  <a:pt x="8510371" y="1673289"/>
                  <a:pt x="8068947" y="1314812"/>
                  <a:pt x="7460987" y="1195276"/>
                </a:cubicBezTo>
                <a:lnTo>
                  <a:pt x="7374728" y="1181256"/>
                </a:lnTo>
                <a:lnTo>
                  <a:pt x="7235704" y="1067083"/>
                </a:lnTo>
                <a:cubicBezTo>
                  <a:pt x="7091135" y="964989"/>
                  <a:pt x="6922980" y="877270"/>
                  <a:pt x="6736691" y="811243"/>
                </a:cubicBezTo>
                <a:cubicBezTo>
                  <a:pt x="6457255" y="712203"/>
                  <a:pt x="6176696" y="676037"/>
                  <a:pt x="5925454" y="695349"/>
                </a:cubicBezTo>
                <a:lnTo>
                  <a:pt x="5806967" y="709067"/>
                </a:lnTo>
                <a:lnTo>
                  <a:pt x="5711130" y="632546"/>
                </a:lnTo>
                <a:cubicBezTo>
                  <a:pt x="5563568" y="526343"/>
                  <a:pt x="5390743" y="435183"/>
                  <a:pt x="5198631" y="367093"/>
                </a:cubicBezTo>
                <a:cubicBezTo>
                  <a:pt x="4965769" y="284560"/>
                  <a:pt x="4732126" y="245690"/>
                  <a:pt x="4515319" y="246201"/>
                </a:cubicBezTo>
                <a:close/>
                <a:moveTo>
                  <a:pt x="4513264" y="5"/>
                </a:moveTo>
                <a:cubicBezTo>
                  <a:pt x="4736582" y="-537"/>
                  <a:pt x="4977241" y="40670"/>
                  <a:pt x="5217096" y="128164"/>
                </a:cubicBezTo>
                <a:cubicBezTo>
                  <a:pt x="5414977" y="200346"/>
                  <a:pt x="5592992" y="296986"/>
                  <a:pt x="5744985" y="409572"/>
                </a:cubicBezTo>
                <a:lnTo>
                  <a:pt x="5843700" y="490692"/>
                </a:lnTo>
                <a:lnTo>
                  <a:pt x="5965746" y="476150"/>
                </a:lnTo>
                <a:cubicBezTo>
                  <a:pt x="6224533" y="455677"/>
                  <a:pt x="6513517" y="494017"/>
                  <a:pt x="6801344" y="599010"/>
                </a:cubicBezTo>
                <a:cubicBezTo>
                  <a:pt x="6993228" y="669005"/>
                  <a:pt x="7166432" y="761997"/>
                  <a:pt x="7315343" y="870227"/>
                </a:cubicBezTo>
                <a:lnTo>
                  <a:pt x="7458542" y="991263"/>
                </a:lnTo>
                <a:lnTo>
                  <a:pt x="7547392" y="1006126"/>
                </a:lnTo>
                <a:cubicBezTo>
                  <a:pt x="8173609" y="1132846"/>
                  <a:pt x="8628289" y="1512870"/>
                  <a:pt x="8628289" y="1961985"/>
                </a:cubicBezTo>
                <a:cubicBezTo>
                  <a:pt x="8628289" y="2100174"/>
                  <a:pt x="8585242" y="2231821"/>
                  <a:pt x="8507397" y="2351562"/>
                </a:cubicBezTo>
                <a:lnTo>
                  <a:pt x="8446106" y="2434341"/>
                </a:lnTo>
                <a:lnTo>
                  <a:pt x="8476505" y="2451827"/>
                </a:lnTo>
                <a:cubicBezTo>
                  <a:pt x="8998802" y="2777238"/>
                  <a:pt x="9279328" y="3284084"/>
                  <a:pt x="9125421" y="3706005"/>
                </a:cubicBezTo>
                <a:cubicBezTo>
                  <a:pt x="9030709" y="3965648"/>
                  <a:pt x="8789410" y="4143969"/>
                  <a:pt x="8475848" y="4222381"/>
                </a:cubicBezTo>
                <a:lnTo>
                  <a:pt x="8455678" y="4225623"/>
                </a:lnTo>
                <a:lnTo>
                  <a:pt x="8486632" y="4259888"/>
                </a:lnTo>
                <a:cubicBezTo>
                  <a:pt x="8629273" y="4434851"/>
                  <a:pt x="8702582" y="4635804"/>
                  <a:pt x="8681745" y="4842038"/>
                </a:cubicBezTo>
                <a:cubicBezTo>
                  <a:pt x="8626179" y="5391995"/>
                  <a:pt x="7922174" y="5771245"/>
                  <a:pt x="7109305" y="5689116"/>
                </a:cubicBezTo>
                <a:lnTo>
                  <a:pt x="7041191" y="5679875"/>
                </a:lnTo>
                <a:lnTo>
                  <a:pt x="7019657" y="5736537"/>
                </a:lnTo>
                <a:cubicBezTo>
                  <a:pt x="6832358" y="6143954"/>
                  <a:pt x="6270660" y="6439768"/>
                  <a:pt x="5606841" y="6439768"/>
                </a:cubicBezTo>
                <a:cubicBezTo>
                  <a:pt x="5198337" y="6439768"/>
                  <a:pt x="4828506" y="6327744"/>
                  <a:pt x="4560801" y="6146625"/>
                </a:cubicBezTo>
                <a:lnTo>
                  <a:pt x="4520145" y="6116360"/>
                </a:lnTo>
                <a:lnTo>
                  <a:pt x="4499292" y="6127968"/>
                </a:lnTo>
                <a:cubicBezTo>
                  <a:pt x="4372850" y="6192616"/>
                  <a:pt x="4234396" y="6246548"/>
                  <a:pt x="4086563" y="6286703"/>
                </a:cubicBezTo>
                <a:cubicBezTo>
                  <a:pt x="3347401" y="6487479"/>
                  <a:pt x="2636211" y="6272551"/>
                  <a:pt x="2430811" y="5805369"/>
                </a:cubicBezTo>
                <a:lnTo>
                  <a:pt x="2418653" y="5770969"/>
                </a:lnTo>
                <a:lnTo>
                  <a:pt x="2371797" y="5772853"/>
                </a:lnTo>
                <a:cubicBezTo>
                  <a:pt x="2148479" y="5773395"/>
                  <a:pt x="1907820" y="5732188"/>
                  <a:pt x="1667964" y="5644694"/>
                </a:cubicBezTo>
                <a:cubicBezTo>
                  <a:pt x="900428" y="5364713"/>
                  <a:pt x="431776" y="4716779"/>
                  <a:pt x="621200" y="4197493"/>
                </a:cubicBezTo>
                <a:lnTo>
                  <a:pt x="668350" y="4102601"/>
                </a:lnTo>
                <a:lnTo>
                  <a:pt x="591860" y="4076054"/>
                </a:lnTo>
                <a:cubicBezTo>
                  <a:pt x="291409" y="3956895"/>
                  <a:pt x="75790" y="3748253"/>
                  <a:pt x="16217" y="3478371"/>
                </a:cubicBezTo>
                <a:cubicBezTo>
                  <a:pt x="-58248" y="3141019"/>
                  <a:pt x="128734" y="2787822"/>
                  <a:pt x="474219" y="2527372"/>
                </a:cubicBezTo>
                <a:lnTo>
                  <a:pt x="659625" y="2408744"/>
                </a:lnTo>
                <a:lnTo>
                  <a:pt x="544521" y="2290674"/>
                </a:lnTo>
                <a:cubicBezTo>
                  <a:pt x="298562" y="2005550"/>
                  <a:pt x="196894" y="1672747"/>
                  <a:pt x="303445" y="1380648"/>
                </a:cubicBezTo>
                <a:cubicBezTo>
                  <a:pt x="433675" y="1023638"/>
                  <a:pt x="841043" y="820379"/>
                  <a:pt x="1332343" y="819187"/>
                </a:cubicBezTo>
                <a:cubicBezTo>
                  <a:pt x="1499832" y="818780"/>
                  <a:pt x="1677075" y="841858"/>
                  <a:pt x="1856417" y="890333"/>
                </a:cubicBezTo>
                <a:lnTo>
                  <a:pt x="1978680" y="929110"/>
                </a:lnTo>
                <a:lnTo>
                  <a:pt x="1987686" y="882867"/>
                </a:lnTo>
                <a:cubicBezTo>
                  <a:pt x="2005306" y="817119"/>
                  <a:pt x="2032091" y="754347"/>
                  <a:pt x="2068533" y="695643"/>
                </a:cubicBezTo>
                <a:cubicBezTo>
                  <a:pt x="2214296" y="460828"/>
                  <a:pt x="2486938" y="335570"/>
                  <a:pt x="2809906" y="322877"/>
                </a:cubicBezTo>
                <a:cubicBezTo>
                  <a:pt x="3011762" y="314944"/>
                  <a:pt x="3233276" y="350982"/>
                  <a:pt x="3455760" y="431725"/>
                </a:cubicBezTo>
                <a:lnTo>
                  <a:pt x="3530518" y="461871"/>
                </a:lnTo>
                <a:lnTo>
                  <a:pt x="3581723" y="382272"/>
                </a:lnTo>
                <a:cubicBezTo>
                  <a:pt x="3765504" y="137224"/>
                  <a:pt x="4111291" y="981"/>
                  <a:pt x="4513264" y="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7DC54A7-E324-BA1E-7DF8-DE6917008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9458">
            <a:off x="12601831" y="4276329"/>
            <a:ext cx="1990725" cy="318135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660496C-3D2F-E362-389A-2ADFD2678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2" flipH="1">
            <a:off x="-2402168" y="3401712"/>
            <a:ext cx="1990725" cy="3181350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34D9B887-F307-2DC2-30C2-E07AD07F6E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57" y="2318794"/>
            <a:ext cx="2549518" cy="342894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79581A8-79FB-83A2-A6CE-861FCBF3B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84366"/>
            <a:ext cx="3298222" cy="107298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64996BD-A0F0-0108-7E4E-FDD28B1E42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4799" y="1236558"/>
            <a:ext cx="4109060" cy="115224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B1C1953-E8E7-D555-B8D4-B9DEC622E7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1453" y="2213122"/>
            <a:ext cx="3603048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1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-0.57825 7.40741E-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375E-6 4.44444E-6 L -0.16419 4.44444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58333E-6 7.40741E-7 L 0.14192 7.40741E-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49BBEB-3636-D0E3-CAED-48CC1177EC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458" y="355107"/>
            <a:ext cx="11121081" cy="65028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8E4E59-9A1D-A41E-F8C0-454009DBE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21" y="3286601"/>
            <a:ext cx="2356109" cy="2438405"/>
          </a:xfrm>
          <a:prstGeom prst="rect">
            <a:avLst/>
          </a:prstGeom>
        </p:spPr>
      </p:pic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7E3924B0-FF56-0544-7093-59ADE95A5A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027592 w 12192000"/>
              <a:gd name="connsiteY0" fmla="*/ 391683 h 6858000"/>
              <a:gd name="connsiteX1" fmla="*/ 5123210 w 12192000"/>
              <a:gd name="connsiteY1" fmla="*/ 752276 h 6858000"/>
              <a:gd name="connsiteX2" fmla="*/ 5073498 w 12192000"/>
              <a:gd name="connsiteY2" fmla="*/ 827362 h 6858000"/>
              <a:gd name="connsiteX3" fmla="*/ 5000919 w 12192000"/>
              <a:gd name="connsiteY3" fmla="*/ 798925 h 6858000"/>
              <a:gd name="connsiteX4" fmla="*/ 4373896 w 12192000"/>
              <a:gd name="connsiteY4" fmla="*/ 696249 h 6858000"/>
              <a:gd name="connsiteX5" fmla="*/ 3654137 w 12192000"/>
              <a:gd name="connsiteY5" fmla="*/ 1047879 h 6858000"/>
              <a:gd name="connsiteX6" fmla="*/ 3575647 w 12192000"/>
              <a:gd name="connsiteY6" fmla="*/ 1224488 h 6858000"/>
              <a:gd name="connsiteX7" fmla="*/ 3566903 w 12192000"/>
              <a:gd name="connsiteY7" fmla="*/ 1268109 h 6858000"/>
              <a:gd name="connsiteX8" fmla="*/ 3448205 w 12192000"/>
              <a:gd name="connsiteY8" fmla="*/ 1231531 h 6858000"/>
              <a:gd name="connsiteX9" fmla="*/ 2939410 w 12192000"/>
              <a:gd name="connsiteY9" fmla="*/ 1164419 h 6858000"/>
              <a:gd name="connsiteX10" fmla="*/ 1940509 w 12192000"/>
              <a:gd name="connsiteY10" fmla="*/ 1694046 h 6858000"/>
              <a:gd name="connsiteX11" fmla="*/ 2174557 w 12192000"/>
              <a:gd name="connsiteY11" fmla="*/ 2552474 h 6858000"/>
              <a:gd name="connsiteX12" fmla="*/ 2286305 w 12192000"/>
              <a:gd name="connsiteY12" fmla="*/ 2663850 h 6858000"/>
              <a:gd name="connsiteX13" fmla="*/ 2106305 w 12192000"/>
              <a:gd name="connsiteY13" fmla="*/ 2775752 h 6858000"/>
              <a:gd name="connsiteX14" fmla="*/ 1661656 w 12192000"/>
              <a:gd name="connsiteY14" fmla="*/ 3672831 h 6858000"/>
              <a:gd name="connsiteX15" fmla="*/ 2220516 w 12192000"/>
              <a:gd name="connsiteY15" fmla="*/ 4236626 h 6858000"/>
              <a:gd name="connsiteX16" fmla="*/ 2294776 w 12192000"/>
              <a:gd name="connsiteY16" fmla="*/ 4261668 h 6858000"/>
              <a:gd name="connsiteX17" fmla="*/ 2249000 w 12192000"/>
              <a:gd name="connsiteY17" fmla="*/ 4351180 h 6858000"/>
              <a:gd name="connsiteX18" fmla="*/ 3265246 w 12192000"/>
              <a:gd name="connsiteY18" fmla="*/ 5716327 h 6858000"/>
              <a:gd name="connsiteX19" fmla="*/ 3948559 w 12192000"/>
              <a:gd name="connsiteY19" fmla="*/ 5837219 h 6858000"/>
              <a:gd name="connsiteX20" fmla="*/ 3994049 w 12192000"/>
              <a:gd name="connsiteY20" fmla="*/ 5835442 h 6858000"/>
              <a:gd name="connsiteX21" fmla="*/ 4005853 w 12192000"/>
              <a:gd name="connsiteY21" fmla="*/ 5867892 h 6858000"/>
              <a:gd name="connsiteX22" fmla="*/ 5613331 w 12192000"/>
              <a:gd name="connsiteY22" fmla="*/ 6321935 h 6858000"/>
              <a:gd name="connsiteX23" fmla="*/ 6014027 w 12192000"/>
              <a:gd name="connsiteY23" fmla="*/ 6172200 h 6858000"/>
              <a:gd name="connsiteX24" fmla="*/ 6034272 w 12192000"/>
              <a:gd name="connsiteY24" fmla="*/ 6161250 h 6858000"/>
              <a:gd name="connsiteX25" fmla="*/ 6073743 w 12192000"/>
              <a:gd name="connsiteY25" fmla="*/ 6189799 h 6858000"/>
              <a:gd name="connsiteX26" fmla="*/ 7089286 w 12192000"/>
              <a:gd name="connsiteY26" fmla="*/ 6466321 h 6858000"/>
              <a:gd name="connsiteX27" fmla="*/ 8460912 w 12192000"/>
              <a:gd name="connsiteY27" fmla="*/ 5802962 h 6858000"/>
              <a:gd name="connsiteX28" fmla="*/ 8481818 w 12192000"/>
              <a:gd name="connsiteY28" fmla="*/ 5749513 h 6858000"/>
              <a:gd name="connsiteX29" fmla="*/ 8547946 w 12192000"/>
              <a:gd name="connsiteY29" fmla="*/ 5758230 h 6858000"/>
              <a:gd name="connsiteX30" fmla="*/ 10074542 w 12192000"/>
              <a:gd name="connsiteY30" fmla="*/ 4959180 h 6858000"/>
              <a:gd name="connsiteX31" fmla="*/ 9885117 w 12192000"/>
              <a:gd name="connsiteY31" fmla="*/ 4410037 h 6858000"/>
              <a:gd name="connsiteX32" fmla="*/ 9855066 w 12192000"/>
              <a:gd name="connsiteY32" fmla="*/ 4377715 h 6858000"/>
              <a:gd name="connsiteX33" fmla="*/ 9874648 w 12192000"/>
              <a:gd name="connsiteY33" fmla="*/ 4374657 h 6858000"/>
              <a:gd name="connsiteX34" fmla="*/ 10505282 w 12192000"/>
              <a:gd name="connsiteY34" fmla="*/ 3887558 h 6858000"/>
              <a:gd name="connsiteX35" fmla="*/ 9875286 w 12192000"/>
              <a:gd name="connsiteY35" fmla="*/ 2704490 h 6858000"/>
              <a:gd name="connsiteX36" fmla="*/ 9845772 w 12192000"/>
              <a:gd name="connsiteY36" fmla="*/ 2687996 h 6858000"/>
              <a:gd name="connsiteX37" fmla="*/ 9905277 w 12192000"/>
              <a:gd name="connsiteY37" fmla="*/ 2609910 h 6858000"/>
              <a:gd name="connsiteX38" fmla="*/ 10022644 w 12192000"/>
              <a:gd name="connsiteY38" fmla="*/ 2242422 h 6858000"/>
              <a:gd name="connsiteX39" fmla="*/ 8973260 w 12192000"/>
              <a:gd name="connsiteY39" fmla="*/ 1340758 h 6858000"/>
              <a:gd name="connsiteX40" fmla="*/ 8887001 w 12192000"/>
              <a:gd name="connsiteY40" fmla="*/ 1326738 h 6858000"/>
              <a:gd name="connsiteX41" fmla="*/ 8747977 w 12192000"/>
              <a:gd name="connsiteY41" fmla="*/ 1212565 h 6858000"/>
              <a:gd name="connsiteX42" fmla="*/ 8248964 w 12192000"/>
              <a:gd name="connsiteY42" fmla="*/ 956725 h 6858000"/>
              <a:gd name="connsiteX43" fmla="*/ 7437727 w 12192000"/>
              <a:gd name="connsiteY43" fmla="*/ 840831 h 6858000"/>
              <a:gd name="connsiteX44" fmla="*/ 7319240 w 12192000"/>
              <a:gd name="connsiteY44" fmla="*/ 854549 h 6858000"/>
              <a:gd name="connsiteX45" fmla="*/ 7223403 w 12192000"/>
              <a:gd name="connsiteY45" fmla="*/ 778028 h 6858000"/>
              <a:gd name="connsiteX46" fmla="*/ 6710904 w 12192000"/>
              <a:gd name="connsiteY46" fmla="*/ 512575 h 6858000"/>
              <a:gd name="connsiteX47" fmla="*/ 6027592 w 12192000"/>
              <a:gd name="connsiteY47" fmla="*/ 391683 h 6858000"/>
              <a:gd name="connsiteX48" fmla="*/ 0 w 12192000"/>
              <a:gd name="connsiteY48" fmla="*/ 0 h 6858000"/>
              <a:gd name="connsiteX49" fmla="*/ 12192000 w 12192000"/>
              <a:gd name="connsiteY49" fmla="*/ 0 h 6858000"/>
              <a:gd name="connsiteX50" fmla="*/ 12192000 w 12192000"/>
              <a:gd name="connsiteY50" fmla="*/ 6858000 h 6858000"/>
              <a:gd name="connsiteX51" fmla="*/ 0 w 12192000"/>
              <a:gd name="connsiteY5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6858000">
                <a:moveTo>
                  <a:pt x="6027592" y="391683"/>
                </a:moveTo>
                <a:cubicBezTo>
                  <a:pt x="5637338" y="392604"/>
                  <a:pt x="5301633" y="521122"/>
                  <a:pt x="5123210" y="752276"/>
                </a:cubicBezTo>
                <a:lnTo>
                  <a:pt x="5073498" y="827362"/>
                </a:lnTo>
                <a:lnTo>
                  <a:pt x="5000919" y="798925"/>
                </a:lnTo>
                <a:cubicBezTo>
                  <a:pt x="4784922" y="722760"/>
                  <a:pt x="4569866" y="688765"/>
                  <a:pt x="4373896" y="696249"/>
                </a:cubicBezTo>
                <a:cubicBezTo>
                  <a:pt x="4060343" y="708222"/>
                  <a:pt x="3795650" y="826378"/>
                  <a:pt x="3654137" y="1047879"/>
                </a:cubicBezTo>
                <a:cubicBezTo>
                  <a:pt x="3618757" y="1103255"/>
                  <a:pt x="3592753" y="1162468"/>
                  <a:pt x="3575647" y="1224488"/>
                </a:cubicBezTo>
                <a:lnTo>
                  <a:pt x="3566903" y="1268109"/>
                </a:lnTo>
                <a:lnTo>
                  <a:pt x="3448205" y="1231531"/>
                </a:lnTo>
                <a:cubicBezTo>
                  <a:pt x="3274092" y="1185804"/>
                  <a:pt x="3102016" y="1164035"/>
                  <a:pt x="2939410" y="1164419"/>
                </a:cubicBezTo>
                <a:cubicBezTo>
                  <a:pt x="2462434" y="1165543"/>
                  <a:pt x="2066943" y="1357277"/>
                  <a:pt x="1940509" y="1694046"/>
                </a:cubicBezTo>
                <a:cubicBezTo>
                  <a:pt x="1837065" y="1969583"/>
                  <a:pt x="1935769" y="2283517"/>
                  <a:pt x="2174557" y="2552474"/>
                </a:cubicBezTo>
                <a:lnTo>
                  <a:pt x="2286305" y="2663850"/>
                </a:lnTo>
                <a:lnTo>
                  <a:pt x="2106305" y="2775752"/>
                </a:lnTo>
                <a:cubicBezTo>
                  <a:pt x="1770892" y="3021435"/>
                  <a:pt x="1589361" y="3354606"/>
                  <a:pt x="1661656" y="3672831"/>
                </a:cubicBezTo>
                <a:cubicBezTo>
                  <a:pt x="1719492" y="3927411"/>
                  <a:pt x="1928824" y="4124223"/>
                  <a:pt x="2220516" y="4236626"/>
                </a:cubicBezTo>
                <a:lnTo>
                  <a:pt x="2294776" y="4261668"/>
                </a:lnTo>
                <a:lnTo>
                  <a:pt x="2249000" y="4351180"/>
                </a:lnTo>
                <a:cubicBezTo>
                  <a:pt x="2065099" y="4841023"/>
                  <a:pt x="2520088" y="5452220"/>
                  <a:pt x="3265246" y="5716327"/>
                </a:cubicBezTo>
                <a:cubicBezTo>
                  <a:pt x="3498109" y="5798860"/>
                  <a:pt x="3731752" y="5837731"/>
                  <a:pt x="3948559" y="5837219"/>
                </a:cubicBezTo>
                <a:lnTo>
                  <a:pt x="3994049" y="5835442"/>
                </a:lnTo>
                <a:lnTo>
                  <a:pt x="4005853" y="5867892"/>
                </a:lnTo>
                <a:cubicBezTo>
                  <a:pt x="4205264" y="6308585"/>
                  <a:pt x="4895719" y="6511327"/>
                  <a:pt x="5613331" y="6321935"/>
                </a:cubicBezTo>
                <a:cubicBezTo>
                  <a:pt x="5756854" y="6284057"/>
                  <a:pt x="5891272" y="6233182"/>
                  <a:pt x="6014027" y="6172200"/>
                </a:cubicBezTo>
                <a:lnTo>
                  <a:pt x="6034272" y="6161250"/>
                </a:lnTo>
                <a:lnTo>
                  <a:pt x="6073743" y="6189799"/>
                </a:lnTo>
                <a:cubicBezTo>
                  <a:pt x="6333643" y="6360649"/>
                  <a:pt x="6692692" y="6466321"/>
                  <a:pt x="7089286" y="6466321"/>
                </a:cubicBezTo>
                <a:cubicBezTo>
                  <a:pt x="7733752" y="6466321"/>
                  <a:pt x="8279073" y="6187279"/>
                  <a:pt x="8460912" y="5802962"/>
                </a:cubicBezTo>
                <a:lnTo>
                  <a:pt x="8481818" y="5749513"/>
                </a:lnTo>
                <a:lnTo>
                  <a:pt x="8547946" y="5758230"/>
                </a:lnTo>
                <a:cubicBezTo>
                  <a:pt x="9337116" y="5835702"/>
                  <a:pt x="10020596" y="5477955"/>
                  <a:pt x="10074542" y="4959180"/>
                </a:cubicBezTo>
                <a:cubicBezTo>
                  <a:pt x="10094771" y="4764639"/>
                  <a:pt x="10023600" y="4575080"/>
                  <a:pt x="9885117" y="4410037"/>
                </a:cubicBezTo>
                <a:lnTo>
                  <a:pt x="9855066" y="4377715"/>
                </a:lnTo>
                <a:lnTo>
                  <a:pt x="9874648" y="4374657"/>
                </a:lnTo>
                <a:cubicBezTo>
                  <a:pt x="10179068" y="4300690"/>
                  <a:pt x="10413332" y="4132480"/>
                  <a:pt x="10505282" y="3887558"/>
                </a:cubicBezTo>
                <a:cubicBezTo>
                  <a:pt x="10654702" y="3489560"/>
                  <a:pt x="10382355" y="3011451"/>
                  <a:pt x="9875286" y="2704490"/>
                </a:cubicBezTo>
                <a:lnTo>
                  <a:pt x="9845772" y="2687996"/>
                </a:lnTo>
                <a:lnTo>
                  <a:pt x="9905277" y="2609910"/>
                </a:lnTo>
                <a:cubicBezTo>
                  <a:pt x="9980852" y="2496958"/>
                  <a:pt x="10022644" y="2372776"/>
                  <a:pt x="10022644" y="2242422"/>
                </a:cubicBezTo>
                <a:cubicBezTo>
                  <a:pt x="10022644" y="1818771"/>
                  <a:pt x="9581220" y="1460294"/>
                  <a:pt x="8973260" y="1340758"/>
                </a:cubicBezTo>
                <a:lnTo>
                  <a:pt x="8887001" y="1326738"/>
                </a:lnTo>
                <a:lnTo>
                  <a:pt x="8747977" y="1212565"/>
                </a:lnTo>
                <a:cubicBezTo>
                  <a:pt x="8603408" y="1110471"/>
                  <a:pt x="8435253" y="1022752"/>
                  <a:pt x="8248964" y="956725"/>
                </a:cubicBezTo>
                <a:cubicBezTo>
                  <a:pt x="7969528" y="857685"/>
                  <a:pt x="7688969" y="821519"/>
                  <a:pt x="7437727" y="840831"/>
                </a:cubicBezTo>
                <a:lnTo>
                  <a:pt x="7319240" y="854549"/>
                </a:lnTo>
                <a:lnTo>
                  <a:pt x="7223403" y="778028"/>
                </a:lnTo>
                <a:cubicBezTo>
                  <a:pt x="7075841" y="671826"/>
                  <a:pt x="6903016" y="580665"/>
                  <a:pt x="6710904" y="512575"/>
                </a:cubicBezTo>
                <a:cubicBezTo>
                  <a:pt x="6478042" y="430042"/>
                  <a:pt x="6244399" y="391172"/>
                  <a:pt x="6027592" y="39168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3463DEB6-7133-31FF-F18B-A7AB9B4E62A7}"/>
              </a:ext>
            </a:extLst>
          </p:cNvPr>
          <p:cNvSpPr/>
          <p:nvPr/>
        </p:nvSpPr>
        <p:spPr>
          <a:xfrm>
            <a:off x="1512273" y="145482"/>
            <a:ext cx="9167453" cy="6439768"/>
          </a:xfrm>
          <a:custGeom>
            <a:avLst/>
            <a:gdLst>
              <a:gd name="connsiteX0" fmla="*/ 4515319 w 9167453"/>
              <a:gd name="connsiteY0" fmla="*/ 246201 h 6439768"/>
              <a:gd name="connsiteX1" fmla="*/ 3610937 w 9167453"/>
              <a:gd name="connsiteY1" fmla="*/ 606794 h 6439768"/>
              <a:gd name="connsiteX2" fmla="*/ 3561225 w 9167453"/>
              <a:gd name="connsiteY2" fmla="*/ 681880 h 6439768"/>
              <a:gd name="connsiteX3" fmla="*/ 3488646 w 9167453"/>
              <a:gd name="connsiteY3" fmla="*/ 653443 h 6439768"/>
              <a:gd name="connsiteX4" fmla="*/ 2861622 w 9167453"/>
              <a:gd name="connsiteY4" fmla="*/ 550767 h 6439768"/>
              <a:gd name="connsiteX5" fmla="*/ 2141864 w 9167453"/>
              <a:gd name="connsiteY5" fmla="*/ 902397 h 6439768"/>
              <a:gd name="connsiteX6" fmla="*/ 2063374 w 9167453"/>
              <a:gd name="connsiteY6" fmla="*/ 1079006 h 6439768"/>
              <a:gd name="connsiteX7" fmla="*/ 2054630 w 9167453"/>
              <a:gd name="connsiteY7" fmla="*/ 1122627 h 6439768"/>
              <a:gd name="connsiteX8" fmla="*/ 1935932 w 9167453"/>
              <a:gd name="connsiteY8" fmla="*/ 1086049 h 6439768"/>
              <a:gd name="connsiteX9" fmla="*/ 1427137 w 9167453"/>
              <a:gd name="connsiteY9" fmla="*/ 1018937 h 6439768"/>
              <a:gd name="connsiteX10" fmla="*/ 428236 w 9167453"/>
              <a:gd name="connsiteY10" fmla="*/ 1548564 h 6439768"/>
              <a:gd name="connsiteX11" fmla="*/ 662284 w 9167453"/>
              <a:gd name="connsiteY11" fmla="*/ 2406993 h 6439768"/>
              <a:gd name="connsiteX12" fmla="*/ 774032 w 9167453"/>
              <a:gd name="connsiteY12" fmla="*/ 2518368 h 6439768"/>
              <a:gd name="connsiteX13" fmla="*/ 594032 w 9167453"/>
              <a:gd name="connsiteY13" fmla="*/ 2630270 h 6439768"/>
              <a:gd name="connsiteX14" fmla="*/ 149382 w 9167453"/>
              <a:gd name="connsiteY14" fmla="*/ 3527349 h 6439768"/>
              <a:gd name="connsiteX15" fmla="*/ 708243 w 9167453"/>
              <a:gd name="connsiteY15" fmla="*/ 4091144 h 6439768"/>
              <a:gd name="connsiteX16" fmla="*/ 782503 w 9167453"/>
              <a:gd name="connsiteY16" fmla="*/ 4116186 h 6439768"/>
              <a:gd name="connsiteX17" fmla="*/ 736727 w 9167453"/>
              <a:gd name="connsiteY17" fmla="*/ 4205698 h 6439768"/>
              <a:gd name="connsiteX18" fmla="*/ 1752973 w 9167453"/>
              <a:gd name="connsiteY18" fmla="*/ 5570845 h 6439768"/>
              <a:gd name="connsiteX19" fmla="*/ 2436286 w 9167453"/>
              <a:gd name="connsiteY19" fmla="*/ 5691737 h 6439768"/>
              <a:gd name="connsiteX20" fmla="*/ 2481776 w 9167453"/>
              <a:gd name="connsiteY20" fmla="*/ 5689960 h 6439768"/>
              <a:gd name="connsiteX21" fmla="*/ 2493579 w 9167453"/>
              <a:gd name="connsiteY21" fmla="*/ 5722410 h 6439768"/>
              <a:gd name="connsiteX22" fmla="*/ 4101058 w 9167453"/>
              <a:gd name="connsiteY22" fmla="*/ 6176453 h 6439768"/>
              <a:gd name="connsiteX23" fmla="*/ 4501754 w 9167453"/>
              <a:gd name="connsiteY23" fmla="*/ 6026718 h 6439768"/>
              <a:gd name="connsiteX24" fmla="*/ 4521999 w 9167453"/>
              <a:gd name="connsiteY24" fmla="*/ 6015768 h 6439768"/>
              <a:gd name="connsiteX25" fmla="*/ 4561470 w 9167453"/>
              <a:gd name="connsiteY25" fmla="*/ 6044317 h 6439768"/>
              <a:gd name="connsiteX26" fmla="*/ 5577013 w 9167453"/>
              <a:gd name="connsiteY26" fmla="*/ 6320839 h 6439768"/>
              <a:gd name="connsiteX27" fmla="*/ 6948639 w 9167453"/>
              <a:gd name="connsiteY27" fmla="*/ 5657480 h 6439768"/>
              <a:gd name="connsiteX28" fmla="*/ 6969545 w 9167453"/>
              <a:gd name="connsiteY28" fmla="*/ 5604031 h 6439768"/>
              <a:gd name="connsiteX29" fmla="*/ 7035673 w 9167453"/>
              <a:gd name="connsiteY29" fmla="*/ 5612748 h 6439768"/>
              <a:gd name="connsiteX30" fmla="*/ 8562269 w 9167453"/>
              <a:gd name="connsiteY30" fmla="*/ 4813698 h 6439768"/>
              <a:gd name="connsiteX31" fmla="*/ 8372844 w 9167453"/>
              <a:gd name="connsiteY31" fmla="*/ 4264555 h 6439768"/>
              <a:gd name="connsiteX32" fmla="*/ 8342793 w 9167453"/>
              <a:gd name="connsiteY32" fmla="*/ 4232233 h 6439768"/>
              <a:gd name="connsiteX33" fmla="*/ 8362375 w 9167453"/>
              <a:gd name="connsiteY33" fmla="*/ 4229175 h 6439768"/>
              <a:gd name="connsiteX34" fmla="*/ 8993009 w 9167453"/>
              <a:gd name="connsiteY34" fmla="*/ 3742076 h 6439768"/>
              <a:gd name="connsiteX35" fmla="*/ 8363013 w 9167453"/>
              <a:gd name="connsiteY35" fmla="*/ 2559008 h 6439768"/>
              <a:gd name="connsiteX36" fmla="*/ 8333499 w 9167453"/>
              <a:gd name="connsiteY36" fmla="*/ 2542514 h 6439768"/>
              <a:gd name="connsiteX37" fmla="*/ 8393004 w 9167453"/>
              <a:gd name="connsiteY37" fmla="*/ 2464428 h 6439768"/>
              <a:gd name="connsiteX38" fmla="*/ 8510371 w 9167453"/>
              <a:gd name="connsiteY38" fmla="*/ 2096940 h 6439768"/>
              <a:gd name="connsiteX39" fmla="*/ 7460987 w 9167453"/>
              <a:gd name="connsiteY39" fmla="*/ 1195276 h 6439768"/>
              <a:gd name="connsiteX40" fmla="*/ 7374728 w 9167453"/>
              <a:gd name="connsiteY40" fmla="*/ 1181256 h 6439768"/>
              <a:gd name="connsiteX41" fmla="*/ 7235704 w 9167453"/>
              <a:gd name="connsiteY41" fmla="*/ 1067083 h 6439768"/>
              <a:gd name="connsiteX42" fmla="*/ 6736691 w 9167453"/>
              <a:gd name="connsiteY42" fmla="*/ 811243 h 6439768"/>
              <a:gd name="connsiteX43" fmla="*/ 5925454 w 9167453"/>
              <a:gd name="connsiteY43" fmla="*/ 695349 h 6439768"/>
              <a:gd name="connsiteX44" fmla="*/ 5806967 w 9167453"/>
              <a:gd name="connsiteY44" fmla="*/ 709067 h 6439768"/>
              <a:gd name="connsiteX45" fmla="*/ 5711130 w 9167453"/>
              <a:gd name="connsiteY45" fmla="*/ 632546 h 6439768"/>
              <a:gd name="connsiteX46" fmla="*/ 5198631 w 9167453"/>
              <a:gd name="connsiteY46" fmla="*/ 367093 h 6439768"/>
              <a:gd name="connsiteX47" fmla="*/ 4515319 w 9167453"/>
              <a:gd name="connsiteY47" fmla="*/ 246201 h 6439768"/>
              <a:gd name="connsiteX48" fmla="*/ 4513264 w 9167453"/>
              <a:gd name="connsiteY48" fmla="*/ 5 h 6439768"/>
              <a:gd name="connsiteX49" fmla="*/ 5217096 w 9167453"/>
              <a:gd name="connsiteY49" fmla="*/ 128164 h 6439768"/>
              <a:gd name="connsiteX50" fmla="*/ 5744985 w 9167453"/>
              <a:gd name="connsiteY50" fmla="*/ 409572 h 6439768"/>
              <a:gd name="connsiteX51" fmla="*/ 5843700 w 9167453"/>
              <a:gd name="connsiteY51" fmla="*/ 490692 h 6439768"/>
              <a:gd name="connsiteX52" fmla="*/ 5965746 w 9167453"/>
              <a:gd name="connsiteY52" fmla="*/ 476150 h 6439768"/>
              <a:gd name="connsiteX53" fmla="*/ 6801344 w 9167453"/>
              <a:gd name="connsiteY53" fmla="*/ 599010 h 6439768"/>
              <a:gd name="connsiteX54" fmla="*/ 7315343 w 9167453"/>
              <a:gd name="connsiteY54" fmla="*/ 870227 h 6439768"/>
              <a:gd name="connsiteX55" fmla="*/ 7458542 w 9167453"/>
              <a:gd name="connsiteY55" fmla="*/ 991263 h 6439768"/>
              <a:gd name="connsiteX56" fmla="*/ 7547392 w 9167453"/>
              <a:gd name="connsiteY56" fmla="*/ 1006126 h 6439768"/>
              <a:gd name="connsiteX57" fmla="*/ 8628289 w 9167453"/>
              <a:gd name="connsiteY57" fmla="*/ 1961985 h 6439768"/>
              <a:gd name="connsiteX58" fmla="*/ 8507397 w 9167453"/>
              <a:gd name="connsiteY58" fmla="*/ 2351562 h 6439768"/>
              <a:gd name="connsiteX59" fmla="*/ 8446106 w 9167453"/>
              <a:gd name="connsiteY59" fmla="*/ 2434341 h 6439768"/>
              <a:gd name="connsiteX60" fmla="*/ 8476505 w 9167453"/>
              <a:gd name="connsiteY60" fmla="*/ 2451827 h 6439768"/>
              <a:gd name="connsiteX61" fmla="*/ 9125421 w 9167453"/>
              <a:gd name="connsiteY61" fmla="*/ 3706005 h 6439768"/>
              <a:gd name="connsiteX62" fmla="*/ 8475848 w 9167453"/>
              <a:gd name="connsiteY62" fmla="*/ 4222381 h 6439768"/>
              <a:gd name="connsiteX63" fmla="*/ 8455678 w 9167453"/>
              <a:gd name="connsiteY63" fmla="*/ 4225623 h 6439768"/>
              <a:gd name="connsiteX64" fmla="*/ 8486632 w 9167453"/>
              <a:gd name="connsiteY64" fmla="*/ 4259888 h 6439768"/>
              <a:gd name="connsiteX65" fmla="*/ 8681745 w 9167453"/>
              <a:gd name="connsiteY65" fmla="*/ 4842038 h 6439768"/>
              <a:gd name="connsiteX66" fmla="*/ 7109305 w 9167453"/>
              <a:gd name="connsiteY66" fmla="*/ 5689116 h 6439768"/>
              <a:gd name="connsiteX67" fmla="*/ 7041191 w 9167453"/>
              <a:gd name="connsiteY67" fmla="*/ 5679875 h 6439768"/>
              <a:gd name="connsiteX68" fmla="*/ 7019657 w 9167453"/>
              <a:gd name="connsiteY68" fmla="*/ 5736537 h 6439768"/>
              <a:gd name="connsiteX69" fmla="*/ 5606841 w 9167453"/>
              <a:gd name="connsiteY69" fmla="*/ 6439768 h 6439768"/>
              <a:gd name="connsiteX70" fmla="*/ 4560801 w 9167453"/>
              <a:gd name="connsiteY70" fmla="*/ 6146625 h 6439768"/>
              <a:gd name="connsiteX71" fmla="*/ 4520145 w 9167453"/>
              <a:gd name="connsiteY71" fmla="*/ 6116360 h 6439768"/>
              <a:gd name="connsiteX72" fmla="*/ 4499292 w 9167453"/>
              <a:gd name="connsiteY72" fmla="*/ 6127968 h 6439768"/>
              <a:gd name="connsiteX73" fmla="*/ 4086563 w 9167453"/>
              <a:gd name="connsiteY73" fmla="*/ 6286703 h 6439768"/>
              <a:gd name="connsiteX74" fmla="*/ 2430811 w 9167453"/>
              <a:gd name="connsiteY74" fmla="*/ 5805369 h 6439768"/>
              <a:gd name="connsiteX75" fmla="*/ 2418653 w 9167453"/>
              <a:gd name="connsiteY75" fmla="*/ 5770969 h 6439768"/>
              <a:gd name="connsiteX76" fmla="*/ 2371797 w 9167453"/>
              <a:gd name="connsiteY76" fmla="*/ 5772853 h 6439768"/>
              <a:gd name="connsiteX77" fmla="*/ 1667964 w 9167453"/>
              <a:gd name="connsiteY77" fmla="*/ 5644694 h 6439768"/>
              <a:gd name="connsiteX78" fmla="*/ 621200 w 9167453"/>
              <a:gd name="connsiteY78" fmla="*/ 4197493 h 6439768"/>
              <a:gd name="connsiteX79" fmla="*/ 668350 w 9167453"/>
              <a:gd name="connsiteY79" fmla="*/ 4102601 h 6439768"/>
              <a:gd name="connsiteX80" fmla="*/ 591860 w 9167453"/>
              <a:gd name="connsiteY80" fmla="*/ 4076054 h 6439768"/>
              <a:gd name="connsiteX81" fmla="*/ 16217 w 9167453"/>
              <a:gd name="connsiteY81" fmla="*/ 3478371 h 6439768"/>
              <a:gd name="connsiteX82" fmla="*/ 474219 w 9167453"/>
              <a:gd name="connsiteY82" fmla="*/ 2527372 h 6439768"/>
              <a:gd name="connsiteX83" fmla="*/ 659625 w 9167453"/>
              <a:gd name="connsiteY83" fmla="*/ 2408744 h 6439768"/>
              <a:gd name="connsiteX84" fmla="*/ 544521 w 9167453"/>
              <a:gd name="connsiteY84" fmla="*/ 2290674 h 6439768"/>
              <a:gd name="connsiteX85" fmla="*/ 303445 w 9167453"/>
              <a:gd name="connsiteY85" fmla="*/ 1380648 h 6439768"/>
              <a:gd name="connsiteX86" fmla="*/ 1332343 w 9167453"/>
              <a:gd name="connsiteY86" fmla="*/ 819187 h 6439768"/>
              <a:gd name="connsiteX87" fmla="*/ 1856417 w 9167453"/>
              <a:gd name="connsiteY87" fmla="*/ 890333 h 6439768"/>
              <a:gd name="connsiteX88" fmla="*/ 1978680 w 9167453"/>
              <a:gd name="connsiteY88" fmla="*/ 929110 h 6439768"/>
              <a:gd name="connsiteX89" fmla="*/ 1987686 w 9167453"/>
              <a:gd name="connsiteY89" fmla="*/ 882867 h 6439768"/>
              <a:gd name="connsiteX90" fmla="*/ 2068533 w 9167453"/>
              <a:gd name="connsiteY90" fmla="*/ 695643 h 6439768"/>
              <a:gd name="connsiteX91" fmla="*/ 2809906 w 9167453"/>
              <a:gd name="connsiteY91" fmla="*/ 322877 h 6439768"/>
              <a:gd name="connsiteX92" fmla="*/ 3455760 w 9167453"/>
              <a:gd name="connsiteY92" fmla="*/ 431725 h 6439768"/>
              <a:gd name="connsiteX93" fmla="*/ 3530518 w 9167453"/>
              <a:gd name="connsiteY93" fmla="*/ 461871 h 6439768"/>
              <a:gd name="connsiteX94" fmla="*/ 3581723 w 9167453"/>
              <a:gd name="connsiteY94" fmla="*/ 382272 h 6439768"/>
              <a:gd name="connsiteX95" fmla="*/ 4513264 w 9167453"/>
              <a:gd name="connsiteY95" fmla="*/ 5 h 64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167453" h="6439768">
                <a:moveTo>
                  <a:pt x="4515319" y="246201"/>
                </a:moveTo>
                <a:cubicBezTo>
                  <a:pt x="4125065" y="247121"/>
                  <a:pt x="3789360" y="375640"/>
                  <a:pt x="3610937" y="606794"/>
                </a:cubicBezTo>
                <a:lnTo>
                  <a:pt x="3561225" y="681880"/>
                </a:lnTo>
                <a:lnTo>
                  <a:pt x="3488646" y="653443"/>
                </a:lnTo>
                <a:cubicBezTo>
                  <a:pt x="3272649" y="577278"/>
                  <a:pt x="3057593" y="543283"/>
                  <a:pt x="2861622" y="550767"/>
                </a:cubicBezTo>
                <a:cubicBezTo>
                  <a:pt x="2548070" y="562740"/>
                  <a:pt x="2283377" y="680896"/>
                  <a:pt x="2141864" y="902397"/>
                </a:cubicBezTo>
                <a:cubicBezTo>
                  <a:pt x="2106484" y="957773"/>
                  <a:pt x="2080480" y="1016986"/>
                  <a:pt x="2063374" y="1079006"/>
                </a:cubicBezTo>
                <a:lnTo>
                  <a:pt x="2054630" y="1122627"/>
                </a:lnTo>
                <a:lnTo>
                  <a:pt x="1935932" y="1086049"/>
                </a:lnTo>
                <a:cubicBezTo>
                  <a:pt x="1761819" y="1040322"/>
                  <a:pt x="1589743" y="1018553"/>
                  <a:pt x="1427137" y="1018937"/>
                </a:cubicBezTo>
                <a:cubicBezTo>
                  <a:pt x="950161" y="1020061"/>
                  <a:pt x="554669" y="1211795"/>
                  <a:pt x="428236" y="1548564"/>
                </a:cubicBezTo>
                <a:cubicBezTo>
                  <a:pt x="324792" y="1824101"/>
                  <a:pt x="423496" y="2138035"/>
                  <a:pt x="662284" y="2406993"/>
                </a:cubicBezTo>
                <a:lnTo>
                  <a:pt x="774032" y="2518368"/>
                </a:lnTo>
                <a:lnTo>
                  <a:pt x="594032" y="2630270"/>
                </a:lnTo>
                <a:cubicBezTo>
                  <a:pt x="258619" y="2875953"/>
                  <a:pt x="77089" y="3209124"/>
                  <a:pt x="149382" y="3527349"/>
                </a:cubicBezTo>
                <a:cubicBezTo>
                  <a:pt x="207219" y="3781929"/>
                  <a:pt x="416551" y="3978741"/>
                  <a:pt x="708243" y="4091144"/>
                </a:cubicBezTo>
                <a:lnTo>
                  <a:pt x="782503" y="4116186"/>
                </a:lnTo>
                <a:lnTo>
                  <a:pt x="736727" y="4205698"/>
                </a:lnTo>
                <a:cubicBezTo>
                  <a:pt x="552826" y="4695541"/>
                  <a:pt x="1007814" y="5306738"/>
                  <a:pt x="1752973" y="5570845"/>
                </a:cubicBezTo>
                <a:cubicBezTo>
                  <a:pt x="1985836" y="5653378"/>
                  <a:pt x="2219479" y="5692249"/>
                  <a:pt x="2436286" y="5691737"/>
                </a:cubicBezTo>
                <a:lnTo>
                  <a:pt x="2481776" y="5689960"/>
                </a:lnTo>
                <a:lnTo>
                  <a:pt x="2493579" y="5722410"/>
                </a:lnTo>
                <a:cubicBezTo>
                  <a:pt x="2692991" y="6163103"/>
                  <a:pt x="3383446" y="6365845"/>
                  <a:pt x="4101058" y="6176453"/>
                </a:cubicBezTo>
                <a:cubicBezTo>
                  <a:pt x="4244581" y="6138575"/>
                  <a:pt x="4378999" y="6087700"/>
                  <a:pt x="4501754" y="6026718"/>
                </a:cubicBezTo>
                <a:lnTo>
                  <a:pt x="4521999" y="6015768"/>
                </a:lnTo>
                <a:lnTo>
                  <a:pt x="4561470" y="6044317"/>
                </a:lnTo>
                <a:cubicBezTo>
                  <a:pt x="4821370" y="6215167"/>
                  <a:pt x="5180419" y="6320839"/>
                  <a:pt x="5577013" y="6320839"/>
                </a:cubicBezTo>
                <a:cubicBezTo>
                  <a:pt x="6221479" y="6320839"/>
                  <a:pt x="6766800" y="6041797"/>
                  <a:pt x="6948639" y="5657480"/>
                </a:cubicBezTo>
                <a:lnTo>
                  <a:pt x="6969545" y="5604031"/>
                </a:lnTo>
                <a:lnTo>
                  <a:pt x="7035673" y="5612748"/>
                </a:lnTo>
                <a:cubicBezTo>
                  <a:pt x="7824843" y="5690220"/>
                  <a:pt x="8508323" y="5332473"/>
                  <a:pt x="8562269" y="4813698"/>
                </a:cubicBezTo>
                <a:cubicBezTo>
                  <a:pt x="8582498" y="4619157"/>
                  <a:pt x="8511327" y="4429598"/>
                  <a:pt x="8372844" y="4264555"/>
                </a:cubicBezTo>
                <a:lnTo>
                  <a:pt x="8342793" y="4232233"/>
                </a:lnTo>
                <a:lnTo>
                  <a:pt x="8362375" y="4229175"/>
                </a:lnTo>
                <a:cubicBezTo>
                  <a:pt x="8666795" y="4155208"/>
                  <a:pt x="8901059" y="3986998"/>
                  <a:pt x="8993009" y="3742076"/>
                </a:cubicBezTo>
                <a:cubicBezTo>
                  <a:pt x="9142429" y="3344078"/>
                  <a:pt x="8870082" y="2865969"/>
                  <a:pt x="8363013" y="2559008"/>
                </a:cubicBezTo>
                <a:lnTo>
                  <a:pt x="8333499" y="2542514"/>
                </a:lnTo>
                <a:lnTo>
                  <a:pt x="8393004" y="2464428"/>
                </a:lnTo>
                <a:cubicBezTo>
                  <a:pt x="8468579" y="2351476"/>
                  <a:pt x="8510371" y="2227294"/>
                  <a:pt x="8510371" y="2096940"/>
                </a:cubicBezTo>
                <a:cubicBezTo>
                  <a:pt x="8510371" y="1673289"/>
                  <a:pt x="8068947" y="1314812"/>
                  <a:pt x="7460987" y="1195276"/>
                </a:cubicBezTo>
                <a:lnTo>
                  <a:pt x="7374728" y="1181256"/>
                </a:lnTo>
                <a:lnTo>
                  <a:pt x="7235704" y="1067083"/>
                </a:lnTo>
                <a:cubicBezTo>
                  <a:pt x="7091135" y="964989"/>
                  <a:pt x="6922980" y="877270"/>
                  <a:pt x="6736691" y="811243"/>
                </a:cubicBezTo>
                <a:cubicBezTo>
                  <a:pt x="6457255" y="712203"/>
                  <a:pt x="6176696" y="676037"/>
                  <a:pt x="5925454" y="695349"/>
                </a:cubicBezTo>
                <a:lnTo>
                  <a:pt x="5806967" y="709067"/>
                </a:lnTo>
                <a:lnTo>
                  <a:pt x="5711130" y="632546"/>
                </a:lnTo>
                <a:cubicBezTo>
                  <a:pt x="5563568" y="526343"/>
                  <a:pt x="5390743" y="435183"/>
                  <a:pt x="5198631" y="367093"/>
                </a:cubicBezTo>
                <a:cubicBezTo>
                  <a:pt x="4965769" y="284560"/>
                  <a:pt x="4732126" y="245690"/>
                  <a:pt x="4515319" y="246201"/>
                </a:cubicBezTo>
                <a:close/>
                <a:moveTo>
                  <a:pt x="4513264" y="5"/>
                </a:moveTo>
                <a:cubicBezTo>
                  <a:pt x="4736582" y="-537"/>
                  <a:pt x="4977241" y="40670"/>
                  <a:pt x="5217096" y="128164"/>
                </a:cubicBezTo>
                <a:cubicBezTo>
                  <a:pt x="5414977" y="200346"/>
                  <a:pt x="5592992" y="296986"/>
                  <a:pt x="5744985" y="409572"/>
                </a:cubicBezTo>
                <a:lnTo>
                  <a:pt x="5843700" y="490692"/>
                </a:lnTo>
                <a:lnTo>
                  <a:pt x="5965746" y="476150"/>
                </a:lnTo>
                <a:cubicBezTo>
                  <a:pt x="6224533" y="455677"/>
                  <a:pt x="6513517" y="494017"/>
                  <a:pt x="6801344" y="599010"/>
                </a:cubicBezTo>
                <a:cubicBezTo>
                  <a:pt x="6993228" y="669005"/>
                  <a:pt x="7166432" y="761997"/>
                  <a:pt x="7315343" y="870227"/>
                </a:cubicBezTo>
                <a:lnTo>
                  <a:pt x="7458542" y="991263"/>
                </a:lnTo>
                <a:lnTo>
                  <a:pt x="7547392" y="1006126"/>
                </a:lnTo>
                <a:cubicBezTo>
                  <a:pt x="8173609" y="1132846"/>
                  <a:pt x="8628289" y="1512870"/>
                  <a:pt x="8628289" y="1961985"/>
                </a:cubicBezTo>
                <a:cubicBezTo>
                  <a:pt x="8628289" y="2100174"/>
                  <a:pt x="8585242" y="2231821"/>
                  <a:pt x="8507397" y="2351562"/>
                </a:cubicBezTo>
                <a:lnTo>
                  <a:pt x="8446106" y="2434341"/>
                </a:lnTo>
                <a:lnTo>
                  <a:pt x="8476505" y="2451827"/>
                </a:lnTo>
                <a:cubicBezTo>
                  <a:pt x="8998802" y="2777238"/>
                  <a:pt x="9279328" y="3284084"/>
                  <a:pt x="9125421" y="3706005"/>
                </a:cubicBezTo>
                <a:cubicBezTo>
                  <a:pt x="9030709" y="3965648"/>
                  <a:pt x="8789410" y="4143969"/>
                  <a:pt x="8475848" y="4222381"/>
                </a:cubicBezTo>
                <a:lnTo>
                  <a:pt x="8455678" y="4225623"/>
                </a:lnTo>
                <a:lnTo>
                  <a:pt x="8486632" y="4259888"/>
                </a:lnTo>
                <a:cubicBezTo>
                  <a:pt x="8629273" y="4434851"/>
                  <a:pt x="8702582" y="4635804"/>
                  <a:pt x="8681745" y="4842038"/>
                </a:cubicBezTo>
                <a:cubicBezTo>
                  <a:pt x="8626179" y="5391995"/>
                  <a:pt x="7922174" y="5771245"/>
                  <a:pt x="7109305" y="5689116"/>
                </a:cubicBezTo>
                <a:lnTo>
                  <a:pt x="7041191" y="5679875"/>
                </a:lnTo>
                <a:lnTo>
                  <a:pt x="7019657" y="5736537"/>
                </a:lnTo>
                <a:cubicBezTo>
                  <a:pt x="6832358" y="6143954"/>
                  <a:pt x="6270660" y="6439768"/>
                  <a:pt x="5606841" y="6439768"/>
                </a:cubicBezTo>
                <a:cubicBezTo>
                  <a:pt x="5198337" y="6439768"/>
                  <a:pt x="4828506" y="6327744"/>
                  <a:pt x="4560801" y="6146625"/>
                </a:cubicBezTo>
                <a:lnTo>
                  <a:pt x="4520145" y="6116360"/>
                </a:lnTo>
                <a:lnTo>
                  <a:pt x="4499292" y="6127968"/>
                </a:lnTo>
                <a:cubicBezTo>
                  <a:pt x="4372850" y="6192616"/>
                  <a:pt x="4234396" y="6246548"/>
                  <a:pt x="4086563" y="6286703"/>
                </a:cubicBezTo>
                <a:cubicBezTo>
                  <a:pt x="3347401" y="6487479"/>
                  <a:pt x="2636211" y="6272551"/>
                  <a:pt x="2430811" y="5805369"/>
                </a:cubicBezTo>
                <a:lnTo>
                  <a:pt x="2418653" y="5770969"/>
                </a:lnTo>
                <a:lnTo>
                  <a:pt x="2371797" y="5772853"/>
                </a:lnTo>
                <a:cubicBezTo>
                  <a:pt x="2148479" y="5773395"/>
                  <a:pt x="1907820" y="5732188"/>
                  <a:pt x="1667964" y="5644694"/>
                </a:cubicBezTo>
                <a:cubicBezTo>
                  <a:pt x="900428" y="5364713"/>
                  <a:pt x="431776" y="4716779"/>
                  <a:pt x="621200" y="4197493"/>
                </a:cubicBezTo>
                <a:lnTo>
                  <a:pt x="668350" y="4102601"/>
                </a:lnTo>
                <a:lnTo>
                  <a:pt x="591860" y="4076054"/>
                </a:lnTo>
                <a:cubicBezTo>
                  <a:pt x="291409" y="3956895"/>
                  <a:pt x="75790" y="3748253"/>
                  <a:pt x="16217" y="3478371"/>
                </a:cubicBezTo>
                <a:cubicBezTo>
                  <a:pt x="-58248" y="3141019"/>
                  <a:pt x="128734" y="2787822"/>
                  <a:pt x="474219" y="2527372"/>
                </a:cubicBezTo>
                <a:lnTo>
                  <a:pt x="659625" y="2408744"/>
                </a:lnTo>
                <a:lnTo>
                  <a:pt x="544521" y="2290674"/>
                </a:lnTo>
                <a:cubicBezTo>
                  <a:pt x="298562" y="2005550"/>
                  <a:pt x="196894" y="1672747"/>
                  <a:pt x="303445" y="1380648"/>
                </a:cubicBezTo>
                <a:cubicBezTo>
                  <a:pt x="433675" y="1023638"/>
                  <a:pt x="841043" y="820379"/>
                  <a:pt x="1332343" y="819187"/>
                </a:cubicBezTo>
                <a:cubicBezTo>
                  <a:pt x="1499832" y="818780"/>
                  <a:pt x="1677075" y="841858"/>
                  <a:pt x="1856417" y="890333"/>
                </a:cubicBezTo>
                <a:lnTo>
                  <a:pt x="1978680" y="929110"/>
                </a:lnTo>
                <a:lnTo>
                  <a:pt x="1987686" y="882867"/>
                </a:lnTo>
                <a:cubicBezTo>
                  <a:pt x="2005306" y="817119"/>
                  <a:pt x="2032091" y="754347"/>
                  <a:pt x="2068533" y="695643"/>
                </a:cubicBezTo>
                <a:cubicBezTo>
                  <a:pt x="2214296" y="460828"/>
                  <a:pt x="2486938" y="335570"/>
                  <a:pt x="2809906" y="322877"/>
                </a:cubicBezTo>
                <a:cubicBezTo>
                  <a:pt x="3011762" y="314944"/>
                  <a:pt x="3233276" y="350982"/>
                  <a:pt x="3455760" y="431725"/>
                </a:cubicBezTo>
                <a:lnTo>
                  <a:pt x="3530518" y="461871"/>
                </a:lnTo>
                <a:lnTo>
                  <a:pt x="3581723" y="382272"/>
                </a:lnTo>
                <a:cubicBezTo>
                  <a:pt x="3765504" y="137224"/>
                  <a:pt x="4111291" y="981"/>
                  <a:pt x="4513264" y="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B455B55-7EDD-FFD8-6698-80811A354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81" y="1963529"/>
            <a:ext cx="2892138" cy="388862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E02EFCA-1457-5ADF-24EB-9902C709A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85011"/>
            <a:ext cx="3298222" cy="107298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B64D5EA-D2B0-F441-7DE8-EA47637A72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7251" y="810211"/>
            <a:ext cx="6157494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0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-4.44444E-6 L -0.33281 -4.44444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5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014366-E356-1CBF-996C-353655A17F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361" y="253257"/>
            <a:ext cx="10595688" cy="6604743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0DAB2F7F-7A2F-0801-840B-FC8323C375FE}"/>
              </a:ext>
            </a:extLst>
          </p:cNvPr>
          <p:cNvGrpSpPr/>
          <p:nvPr/>
        </p:nvGrpSpPr>
        <p:grpSpPr>
          <a:xfrm>
            <a:off x="9574045" y="1911790"/>
            <a:ext cx="5439679" cy="4061342"/>
            <a:chOff x="3250896" y="1864457"/>
            <a:chExt cx="5439679" cy="4061342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FAC9818E-FB1A-3973-A7C2-C387355EF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65417" y1="71528" x2="65417" y2="71528"/>
                          <a14:backgroundMark x1="64861" y1="70694" x2="64861" y2="70694"/>
                          <a14:backgroundMark x1="65694" y1="78056" x2="65694" y2="78056"/>
                          <a14:backgroundMark x1="63611" y1="78194" x2="63611" y2="78194"/>
                          <a14:backgroundMark x1="57500" y1="72639" x2="57500" y2="72639"/>
                          <a14:backgroundMark x1="54306" y1="70278" x2="54306" y2="70278"/>
                          <a14:backgroundMark x1="51389" y1="64028" x2="51389" y2="64028"/>
                          <a14:backgroundMark x1="51389" y1="66389" x2="51389" y2="66389"/>
                          <a14:backgroundMark x1="60000" y1="60556" x2="60000" y2="60556"/>
                          <a14:backgroundMark x1="62361" y1="64444" x2="62361" y2="64444"/>
                          <a14:backgroundMark x1="66944" y1="69722" x2="66944" y2="69722"/>
                          <a14:backgroundMark x1="66806" y1="69583" x2="66806" y2="69583"/>
                          <a14:backgroundMark x1="66389" y1="68889" x2="66389" y2="68889"/>
                          <a14:backgroundMark x1="63750" y1="69028" x2="63750" y2="69028"/>
                          <a14:backgroundMark x1="53750" y1="69167" x2="53750" y2="69167"/>
                          <a14:backgroundMark x1="51528" y1="63611" x2="51528" y2="63611"/>
                          <a14:backgroundMark x1="56944" y1="39306" x2="51250" y2="42083"/>
                          <a14:backgroundMark x1="49861" y1="41250" x2="49861" y2="41250"/>
                          <a14:backgroundMark x1="47361" y1="31111" x2="47361" y2="31111"/>
                          <a14:backgroundMark x1="47500" y1="32083" x2="47500" y2="32083"/>
                          <a14:backgroundMark x1="51528" y1="45694" x2="51528" y2="45694"/>
                          <a14:backgroundMark x1="50972" y1="44861" x2="50972" y2="44861"/>
                          <a14:backgroundMark x1="50972" y1="45694" x2="50972" y2="45694"/>
                          <a14:backgroundMark x1="51389" y1="46111" x2="51389" y2="46111"/>
                          <a14:backgroundMark x1="52083" y1="47222" x2="52083" y2="47639"/>
                          <a14:backgroundMark x1="52222" y1="48333" x2="52222" y2="48889"/>
                          <a14:backgroundMark x1="52361" y1="49167" x2="53194" y2="51806"/>
                          <a14:backgroundMark x1="56806" y1="57500" x2="58333" y2="580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91267" y="3224457"/>
              <a:ext cx="1899308" cy="1899308"/>
            </a:xfrm>
            <a:prstGeom prst="rect">
              <a:avLst/>
            </a:prstGeom>
          </p:spPr>
        </p:pic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1F072393-AE0B-1243-EAD6-9AF970C1E6A4}"/>
                </a:ext>
              </a:extLst>
            </p:cNvPr>
            <p:cNvGrpSpPr/>
            <p:nvPr/>
          </p:nvGrpSpPr>
          <p:grpSpPr>
            <a:xfrm>
              <a:off x="4004672" y="2562279"/>
              <a:ext cx="3862042" cy="3363520"/>
              <a:chOff x="4004672" y="2562279"/>
              <a:chExt cx="3862042" cy="3363520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9A2CD75A-9344-45F9-A6F0-FA742CA42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99711" y="4459239"/>
                <a:ext cx="867003" cy="1378677"/>
              </a:xfrm>
              <a:prstGeom prst="rect">
                <a:avLst/>
              </a:prstGeom>
            </p:spPr>
          </p:pic>
          <p:pic>
            <p:nvPicPr>
              <p:cNvPr id="18" name="Рисунок 17" descr="Изображение выглядит как оруж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5C609F9-D335-012B-C334-4B5C605CE6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510853" flipH="1">
                <a:off x="4004672" y="4656299"/>
                <a:ext cx="1201012" cy="952282"/>
              </a:xfrm>
              <a:prstGeom prst="rect">
                <a:avLst/>
              </a:prstGeom>
            </p:spPr>
          </p:pic>
          <p:pic>
            <p:nvPicPr>
              <p:cNvPr id="19" name="Рисунок 18" descr="Изображение выглядит как оруж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EBDB267-2A6B-4635-8B05-CA84F336B7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772872" y="4675040"/>
                <a:ext cx="1016242" cy="1250759"/>
              </a:xfrm>
              <a:prstGeom prst="rect">
                <a:avLst/>
              </a:prstGeom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1C00AA04-0607-3600-1B8F-BBFE3B3151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897792" y="2224424"/>
                <a:ext cx="2396413" cy="3072123"/>
              </a:xfrm>
              <a:prstGeom prst="rect">
                <a:avLst/>
              </a:prstGeom>
            </p:spPr>
          </p:pic>
          <p:pic>
            <p:nvPicPr>
              <p:cNvPr id="16" name="Рисунок 15" descr="Изображение выглядит как оруж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014CD6B-DB20-6340-440B-96E3FC9937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878767" y="4641395"/>
                <a:ext cx="1016242" cy="1250759"/>
              </a:xfrm>
              <a:prstGeom prst="rect">
                <a:avLst/>
              </a:prstGeom>
            </p:spPr>
          </p:pic>
        </p:grp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3DE77483-2412-331C-0BCC-A3A2310C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37333" y1="50833" x2="37333" y2="508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812481">
              <a:off x="3250896" y="1864457"/>
              <a:ext cx="3168098" cy="2112065"/>
            </a:xfrm>
            <a:prstGeom prst="rect">
              <a:avLst/>
            </a:prstGeom>
          </p:spPr>
        </p:pic>
      </p:grp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7E3924B0-FF56-0544-7093-59ADE95A5A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027592 w 12192000"/>
              <a:gd name="connsiteY0" fmla="*/ 391683 h 6858000"/>
              <a:gd name="connsiteX1" fmla="*/ 5123210 w 12192000"/>
              <a:gd name="connsiteY1" fmla="*/ 752276 h 6858000"/>
              <a:gd name="connsiteX2" fmla="*/ 5073498 w 12192000"/>
              <a:gd name="connsiteY2" fmla="*/ 827362 h 6858000"/>
              <a:gd name="connsiteX3" fmla="*/ 5000919 w 12192000"/>
              <a:gd name="connsiteY3" fmla="*/ 798925 h 6858000"/>
              <a:gd name="connsiteX4" fmla="*/ 4373896 w 12192000"/>
              <a:gd name="connsiteY4" fmla="*/ 696249 h 6858000"/>
              <a:gd name="connsiteX5" fmla="*/ 3654137 w 12192000"/>
              <a:gd name="connsiteY5" fmla="*/ 1047879 h 6858000"/>
              <a:gd name="connsiteX6" fmla="*/ 3575647 w 12192000"/>
              <a:gd name="connsiteY6" fmla="*/ 1224488 h 6858000"/>
              <a:gd name="connsiteX7" fmla="*/ 3566903 w 12192000"/>
              <a:gd name="connsiteY7" fmla="*/ 1268109 h 6858000"/>
              <a:gd name="connsiteX8" fmla="*/ 3448205 w 12192000"/>
              <a:gd name="connsiteY8" fmla="*/ 1231531 h 6858000"/>
              <a:gd name="connsiteX9" fmla="*/ 2939410 w 12192000"/>
              <a:gd name="connsiteY9" fmla="*/ 1164419 h 6858000"/>
              <a:gd name="connsiteX10" fmla="*/ 1940509 w 12192000"/>
              <a:gd name="connsiteY10" fmla="*/ 1694046 h 6858000"/>
              <a:gd name="connsiteX11" fmla="*/ 2174557 w 12192000"/>
              <a:gd name="connsiteY11" fmla="*/ 2552474 h 6858000"/>
              <a:gd name="connsiteX12" fmla="*/ 2286305 w 12192000"/>
              <a:gd name="connsiteY12" fmla="*/ 2663850 h 6858000"/>
              <a:gd name="connsiteX13" fmla="*/ 2106305 w 12192000"/>
              <a:gd name="connsiteY13" fmla="*/ 2775752 h 6858000"/>
              <a:gd name="connsiteX14" fmla="*/ 1661656 w 12192000"/>
              <a:gd name="connsiteY14" fmla="*/ 3672831 h 6858000"/>
              <a:gd name="connsiteX15" fmla="*/ 2220516 w 12192000"/>
              <a:gd name="connsiteY15" fmla="*/ 4236626 h 6858000"/>
              <a:gd name="connsiteX16" fmla="*/ 2294776 w 12192000"/>
              <a:gd name="connsiteY16" fmla="*/ 4261668 h 6858000"/>
              <a:gd name="connsiteX17" fmla="*/ 2249000 w 12192000"/>
              <a:gd name="connsiteY17" fmla="*/ 4351180 h 6858000"/>
              <a:gd name="connsiteX18" fmla="*/ 3265246 w 12192000"/>
              <a:gd name="connsiteY18" fmla="*/ 5716327 h 6858000"/>
              <a:gd name="connsiteX19" fmla="*/ 3948559 w 12192000"/>
              <a:gd name="connsiteY19" fmla="*/ 5837219 h 6858000"/>
              <a:gd name="connsiteX20" fmla="*/ 3994049 w 12192000"/>
              <a:gd name="connsiteY20" fmla="*/ 5835442 h 6858000"/>
              <a:gd name="connsiteX21" fmla="*/ 4005853 w 12192000"/>
              <a:gd name="connsiteY21" fmla="*/ 5867892 h 6858000"/>
              <a:gd name="connsiteX22" fmla="*/ 5613331 w 12192000"/>
              <a:gd name="connsiteY22" fmla="*/ 6321935 h 6858000"/>
              <a:gd name="connsiteX23" fmla="*/ 6014027 w 12192000"/>
              <a:gd name="connsiteY23" fmla="*/ 6172200 h 6858000"/>
              <a:gd name="connsiteX24" fmla="*/ 6034272 w 12192000"/>
              <a:gd name="connsiteY24" fmla="*/ 6161250 h 6858000"/>
              <a:gd name="connsiteX25" fmla="*/ 6073743 w 12192000"/>
              <a:gd name="connsiteY25" fmla="*/ 6189799 h 6858000"/>
              <a:gd name="connsiteX26" fmla="*/ 7089286 w 12192000"/>
              <a:gd name="connsiteY26" fmla="*/ 6466321 h 6858000"/>
              <a:gd name="connsiteX27" fmla="*/ 8460912 w 12192000"/>
              <a:gd name="connsiteY27" fmla="*/ 5802962 h 6858000"/>
              <a:gd name="connsiteX28" fmla="*/ 8481818 w 12192000"/>
              <a:gd name="connsiteY28" fmla="*/ 5749513 h 6858000"/>
              <a:gd name="connsiteX29" fmla="*/ 8547946 w 12192000"/>
              <a:gd name="connsiteY29" fmla="*/ 5758230 h 6858000"/>
              <a:gd name="connsiteX30" fmla="*/ 10074542 w 12192000"/>
              <a:gd name="connsiteY30" fmla="*/ 4959180 h 6858000"/>
              <a:gd name="connsiteX31" fmla="*/ 9885117 w 12192000"/>
              <a:gd name="connsiteY31" fmla="*/ 4410037 h 6858000"/>
              <a:gd name="connsiteX32" fmla="*/ 9855066 w 12192000"/>
              <a:gd name="connsiteY32" fmla="*/ 4377715 h 6858000"/>
              <a:gd name="connsiteX33" fmla="*/ 9874648 w 12192000"/>
              <a:gd name="connsiteY33" fmla="*/ 4374657 h 6858000"/>
              <a:gd name="connsiteX34" fmla="*/ 10505282 w 12192000"/>
              <a:gd name="connsiteY34" fmla="*/ 3887558 h 6858000"/>
              <a:gd name="connsiteX35" fmla="*/ 9875286 w 12192000"/>
              <a:gd name="connsiteY35" fmla="*/ 2704490 h 6858000"/>
              <a:gd name="connsiteX36" fmla="*/ 9845772 w 12192000"/>
              <a:gd name="connsiteY36" fmla="*/ 2687996 h 6858000"/>
              <a:gd name="connsiteX37" fmla="*/ 9905277 w 12192000"/>
              <a:gd name="connsiteY37" fmla="*/ 2609910 h 6858000"/>
              <a:gd name="connsiteX38" fmla="*/ 10022644 w 12192000"/>
              <a:gd name="connsiteY38" fmla="*/ 2242422 h 6858000"/>
              <a:gd name="connsiteX39" fmla="*/ 8973260 w 12192000"/>
              <a:gd name="connsiteY39" fmla="*/ 1340758 h 6858000"/>
              <a:gd name="connsiteX40" fmla="*/ 8887001 w 12192000"/>
              <a:gd name="connsiteY40" fmla="*/ 1326738 h 6858000"/>
              <a:gd name="connsiteX41" fmla="*/ 8747977 w 12192000"/>
              <a:gd name="connsiteY41" fmla="*/ 1212565 h 6858000"/>
              <a:gd name="connsiteX42" fmla="*/ 8248964 w 12192000"/>
              <a:gd name="connsiteY42" fmla="*/ 956725 h 6858000"/>
              <a:gd name="connsiteX43" fmla="*/ 7437727 w 12192000"/>
              <a:gd name="connsiteY43" fmla="*/ 840831 h 6858000"/>
              <a:gd name="connsiteX44" fmla="*/ 7319240 w 12192000"/>
              <a:gd name="connsiteY44" fmla="*/ 854549 h 6858000"/>
              <a:gd name="connsiteX45" fmla="*/ 7223403 w 12192000"/>
              <a:gd name="connsiteY45" fmla="*/ 778028 h 6858000"/>
              <a:gd name="connsiteX46" fmla="*/ 6710904 w 12192000"/>
              <a:gd name="connsiteY46" fmla="*/ 512575 h 6858000"/>
              <a:gd name="connsiteX47" fmla="*/ 6027592 w 12192000"/>
              <a:gd name="connsiteY47" fmla="*/ 391683 h 6858000"/>
              <a:gd name="connsiteX48" fmla="*/ 0 w 12192000"/>
              <a:gd name="connsiteY48" fmla="*/ 0 h 6858000"/>
              <a:gd name="connsiteX49" fmla="*/ 12192000 w 12192000"/>
              <a:gd name="connsiteY49" fmla="*/ 0 h 6858000"/>
              <a:gd name="connsiteX50" fmla="*/ 12192000 w 12192000"/>
              <a:gd name="connsiteY50" fmla="*/ 6858000 h 6858000"/>
              <a:gd name="connsiteX51" fmla="*/ 0 w 12192000"/>
              <a:gd name="connsiteY5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6858000">
                <a:moveTo>
                  <a:pt x="6027592" y="391683"/>
                </a:moveTo>
                <a:cubicBezTo>
                  <a:pt x="5637338" y="392604"/>
                  <a:pt x="5301633" y="521122"/>
                  <a:pt x="5123210" y="752276"/>
                </a:cubicBezTo>
                <a:lnTo>
                  <a:pt x="5073498" y="827362"/>
                </a:lnTo>
                <a:lnTo>
                  <a:pt x="5000919" y="798925"/>
                </a:lnTo>
                <a:cubicBezTo>
                  <a:pt x="4784922" y="722760"/>
                  <a:pt x="4569866" y="688765"/>
                  <a:pt x="4373896" y="696249"/>
                </a:cubicBezTo>
                <a:cubicBezTo>
                  <a:pt x="4060343" y="708222"/>
                  <a:pt x="3795650" y="826378"/>
                  <a:pt x="3654137" y="1047879"/>
                </a:cubicBezTo>
                <a:cubicBezTo>
                  <a:pt x="3618757" y="1103255"/>
                  <a:pt x="3592753" y="1162468"/>
                  <a:pt x="3575647" y="1224488"/>
                </a:cubicBezTo>
                <a:lnTo>
                  <a:pt x="3566903" y="1268109"/>
                </a:lnTo>
                <a:lnTo>
                  <a:pt x="3448205" y="1231531"/>
                </a:lnTo>
                <a:cubicBezTo>
                  <a:pt x="3274092" y="1185804"/>
                  <a:pt x="3102016" y="1164035"/>
                  <a:pt x="2939410" y="1164419"/>
                </a:cubicBezTo>
                <a:cubicBezTo>
                  <a:pt x="2462434" y="1165543"/>
                  <a:pt x="2066943" y="1357277"/>
                  <a:pt x="1940509" y="1694046"/>
                </a:cubicBezTo>
                <a:cubicBezTo>
                  <a:pt x="1837065" y="1969583"/>
                  <a:pt x="1935769" y="2283517"/>
                  <a:pt x="2174557" y="2552474"/>
                </a:cubicBezTo>
                <a:lnTo>
                  <a:pt x="2286305" y="2663850"/>
                </a:lnTo>
                <a:lnTo>
                  <a:pt x="2106305" y="2775752"/>
                </a:lnTo>
                <a:cubicBezTo>
                  <a:pt x="1770892" y="3021435"/>
                  <a:pt x="1589361" y="3354606"/>
                  <a:pt x="1661656" y="3672831"/>
                </a:cubicBezTo>
                <a:cubicBezTo>
                  <a:pt x="1719492" y="3927411"/>
                  <a:pt x="1928824" y="4124223"/>
                  <a:pt x="2220516" y="4236626"/>
                </a:cubicBezTo>
                <a:lnTo>
                  <a:pt x="2294776" y="4261668"/>
                </a:lnTo>
                <a:lnTo>
                  <a:pt x="2249000" y="4351180"/>
                </a:lnTo>
                <a:cubicBezTo>
                  <a:pt x="2065099" y="4841023"/>
                  <a:pt x="2520088" y="5452220"/>
                  <a:pt x="3265246" y="5716327"/>
                </a:cubicBezTo>
                <a:cubicBezTo>
                  <a:pt x="3498109" y="5798860"/>
                  <a:pt x="3731752" y="5837731"/>
                  <a:pt x="3948559" y="5837219"/>
                </a:cubicBezTo>
                <a:lnTo>
                  <a:pt x="3994049" y="5835442"/>
                </a:lnTo>
                <a:lnTo>
                  <a:pt x="4005853" y="5867892"/>
                </a:lnTo>
                <a:cubicBezTo>
                  <a:pt x="4205264" y="6308585"/>
                  <a:pt x="4895719" y="6511327"/>
                  <a:pt x="5613331" y="6321935"/>
                </a:cubicBezTo>
                <a:cubicBezTo>
                  <a:pt x="5756854" y="6284057"/>
                  <a:pt x="5891272" y="6233182"/>
                  <a:pt x="6014027" y="6172200"/>
                </a:cubicBezTo>
                <a:lnTo>
                  <a:pt x="6034272" y="6161250"/>
                </a:lnTo>
                <a:lnTo>
                  <a:pt x="6073743" y="6189799"/>
                </a:lnTo>
                <a:cubicBezTo>
                  <a:pt x="6333643" y="6360649"/>
                  <a:pt x="6692692" y="6466321"/>
                  <a:pt x="7089286" y="6466321"/>
                </a:cubicBezTo>
                <a:cubicBezTo>
                  <a:pt x="7733752" y="6466321"/>
                  <a:pt x="8279073" y="6187279"/>
                  <a:pt x="8460912" y="5802962"/>
                </a:cubicBezTo>
                <a:lnTo>
                  <a:pt x="8481818" y="5749513"/>
                </a:lnTo>
                <a:lnTo>
                  <a:pt x="8547946" y="5758230"/>
                </a:lnTo>
                <a:cubicBezTo>
                  <a:pt x="9337116" y="5835702"/>
                  <a:pt x="10020596" y="5477955"/>
                  <a:pt x="10074542" y="4959180"/>
                </a:cubicBezTo>
                <a:cubicBezTo>
                  <a:pt x="10094771" y="4764639"/>
                  <a:pt x="10023600" y="4575080"/>
                  <a:pt x="9885117" y="4410037"/>
                </a:cubicBezTo>
                <a:lnTo>
                  <a:pt x="9855066" y="4377715"/>
                </a:lnTo>
                <a:lnTo>
                  <a:pt x="9874648" y="4374657"/>
                </a:lnTo>
                <a:cubicBezTo>
                  <a:pt x="10179068" y="4300690"/>
                  <a:pt x="10413332" y="4132480"/>
                  <a:pt x="10505282" y="3887558"/>
                </a:cubicBezTo>
                <a:cubicBezTo>
                  <a:pt x="10654702" y="3489560"/>
                  <a:pt x="10382355" y="3011451"/>
                  <a:pt x="9875286" y="2704490"/>
                </a:cubicBezTo>
                <a:lnTo>
                  <a:pt x="9845772" y="2687996"/>
                </a:lnTo>
                <a:lnTo>
                  <a:pt x="9905277" y="2609910"/>
                </a:lnTo>
                <a:cubicBezTo>
                  <a:pt x="9980852" y="2496958"/>
                  <a:pt x="10022644" y="2372776"/>
                  <a:pt x="10022644" y="2242422"/>
                </a:cubicBezTo>
                <a:cubicBezTo>
                  <a:pt x="10022644" y="1818771"/>
                  <a:pt x="9581220" y="1460294"/>
                  <a:pt x="8973260" y="1340758"/>
                </a:cubicBezTo>
                <a:lnTo>
                  <a:pt x="8887001" y="1326738"/>
                </a:lnTo>
                <a:lnTo>
                  <a:pt x="8747977" y="1212565"/>
                </a:lnTo>
                <a:cubicBezTo>
                  <a:pt x="8603408" y="1110471"/>
                  <a:pt x="8435253" y="1022752"/>
                  <a:pt x="8248964" y="956725"/>
                </a:cubicBezTo>
                <a:cubicBezTo>
                  <a:pt x="7969528" y="857685"/>
                  <a:pt x="7688969" y="821519"/>
                  <a:pt x="7437727" y="840831"/>
                </a:cubicBezTo>
                <a:lnTo>
                  <a:pt x="7319240" y="854549"/>
                </a:lnTo>
                <a:lnTo>
                  <a:pt x="7223403" y="778028"/>
                </a:lnTo>
                <a:cubicBezTo>
                  <a:pt x="7075841" y="671826"/>
                  <a:pt x="6903016" y="580665"/>
                  <a:pt x="6710904" y="512575"/>
                </a:cubicBezTo>
                <a:cubicBezTo>
                  <a:pt x="6478042" y="430042"/>
                  <a:pt x="6244399" y="391172"/>
                  <a:pt x="6027592" y="39168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3463DEB6-7133-31FF-F18B-A7AB9B4E62A7}"/>
              </a:ext>
            </a:extLst>
          </p:cNvPr>
          <p:cNvSpPr/>
          <p:nvPr/>
        </p:nvSpPr>
        <p:spPr>
          <a:xfrm>
            <a:off x="1512273" y="145482"/>
            <a:ext cx="9167453" cy="6439768"/>
          </a:xfrm>
          <a:custGeom>
            <a:avLst/>
            <a:gdLst>
              <a:gd name="connsiteX0" fmla="*/ 4515319 w 9167453"/>
              <a:gd name="connsiteY0" fmla="*/ 246201 h 6439768"/>
              <a:gd name="connsiteX1" fmla="*/ 3610937 w 9167453"/>
              <a:gd name="connsiteY1" fmla="*/ 606794 h 6439768"/>
              <a:gd name="connsiteX2" fmla="*/ 3561225 w 9167453"/>
              <a:gd name="connsiteY2" fmla="*/ 681880 h 6439768"/>
              <a:gd name="connsiteX3" fmla="*/ 3488646 w 9167453"/>
              <a:gd name="connsiteY3" fmla="*/ 653443 h 6439768"/>
              <a:gd name="connsiteX4" fmla="*/ 2861622 w 9167453"/>
              <a:gd name="connsiteY4" fmla="*/ 550767 h 6439768"/>
              <a:gd name="connsiteX5" fmla="*/ 2141864 w 9167453"/>
              <a:gd name="connsiteY5" fmla="*/ 902397 h 6439768"/>
              <a:gd name="connsiteX6" fmla="*/ 2063374 w 9167453"/>
              <a:gd name="connsiteY6" fmla="*/ 1079006 h 6439768"/>
              <a:gd name="connsiteX7" fmla="*/ 2054630 w 9167453"/>
              <a:gd name="connsiteY7" fmla="*/ 1122627 h 6439768"/>
              <a:gd name="connsiteX8" fmla="*/ 1935932 w 9167453"/>
              <a:gd name="connsiteY8" fmla="*/ 1086049 h 6439768"/>
              <a:gd name="connsiteX9" fmla="*/ 1427137 w 9167453"/>
              <a:gd name="connsiteY9" fmla="*/ 1018937 h 6439768"/>
              <a:gd name="connsiteX10" fmla="*/ 428236 w 9167453"/>
              <a:gd name="connsiteY10" fmla="*/ 1548564 h 6439768"/>
              <a:gd name="connsiteX11" fmla="*/ 662284 w 9167453"/>
              <a:gd name="connsiteY11" fmla="*/ 2406993 h 6439768"/>
              <a:gd name="connsiteX12" fmla="*/ 774032 w 9167453"/>
              <a:gd name="connsiteY12" fmla="*/ 2518368 h 6439768"/>
              <a:gd name="connsiteX13" fmla="*/ 594032 w 9167453"/>
              <a:gd name="connsiteY13" fmla="*/ 2630270 h 6439768"/>
              <a:gd name="connsiteX14" fmla="*/ 149382 w 9167453"/>
              <a:gd name="connsiteY14" fmla="*/ 3527349 h 6439768"/>
              <a:gd name="connsiteX15" fmla="*/ 708243 w 9167453"/>
              <a:gd name="connsiteY15" fmla="*/ 4091144 h 6439768"/>
              <a:gd name="connsiteX16" fmla="*/ 782503 w 9167453"/>
              <a:gd name="connsiteY16" fmla="*/ 4116186 h 6439768"/>
              <a:gd name="connsiteX17" fmla="*/ 736727 w 9167453"/>
              <a:gd name="connsiteY17" fmla="*/ 4205698 h 6439768"/>
              <a:gd name="connsiteX18" fmla="*/ 1752973 w 9167453"/>
              <a:gd name="connsiteY18" fmla="*/ 5570845 h 6439768"/>
              <a:gd name="connsiteX19" fmla="*/ 2436286 w 9167453"/>
              <a:gd name="connsiteY19" fmla="*/ 5691737 h 6439768"/>
              <a:gd name="connsiteX20" fmla="*/ 2481776 w 9167453"/>
              <a:gd name="connsiteY20" fmla="*/ 5689960 h 6439768"/>
              <a:gd name="connsiteX21" fmla="*/ 2493579 w 9167453"/>
              <a:gd name="connsiteY21" fmla="*/ 5722410 h 6439768"/>
              <a:gd name="connsiteX22" fmla="*/ 4101058 w 9167453"/>
              <a:gd name="connsiteY22" fmla="*/ 6176453 h 6439768"/>
              <a:gd name="connsiteX23" fmla="*/ 4501754 w 9167453"/>
              <a:gd name="connsiteY23" fmla="*/ 6026718 h 6439768"/>
              <a:gd name="connsiteX24" fmla="*/ 4521999 w 9167453"/>
              <a:gd name="connsiteY24" fmla="*/ 6015768 h 6439768"/>
              <a:gd name="connsiteX25" fmla="*/ 4561470 w 9167453"/>
              <a:gd name="connsiteY25" fmla="*/ 6044317 h 6439768"/>
              <a:gd name="connsiteX26" fmla="*/ 5577013 w 9167453"/>
              <a:gd name="connsiteY26" fmla="*/ 6320839 h 6439768"/>
              <a:gd name="connsiteX27" fmla="*/ 6948639 w 9167453"/>
              <a:gd name="connsiteY27" fmla="*/ 5657480 h 6439768"/>
              <a:gd name="connsiteX28" fmla="*/ 6969545 w 9167453"/>
              <a:gd name="connsiteY28" fmla="*/ 5604031 h 6439768"/>
              <a:gd name="connsiteX29" fmla="*/ 7035673 w 9167453"/>
              <a:gd name="connsiteY29" fmla="*/ 5612748 h 6439768"/>
              <a:gd name="connsiteX30" fmla="*/ 8562269 w 9167453"/>
              <a:gd name="connsiteY30" fmla="*/ 4813698 h 6439768"/>
              <a:gd name="connsiteX31" fmla="*/ 8372844 w 9167453"/>
              <a:gd name="connsiteY31" fmla="*/ 4264555 h 6439768"/>
              <a:gd name="connsiteX32" fmla="*/ 8342793 w 9167453"/>
              <a:gd name="connsiteY32" fmla="*/ 4232233 h 6439768"/>
              <a:gd name="connsiteX33" fmla="*/ 8362375 w 9167453"/>
              <a:gd name="connsiteY33" fmla="*/ 4229175 h 6439768"/>
              <a:gd name="connsiteX34" fmla="*/ 8993009 w 9167453"/>
              <a:gd name="connsiteY34" fmla="*/ 3742076 h 6439768"/>
              <a:gd name="connsiteX35" fmla="*/ 8363013 w 9167453"/>
              <a:gd name="connsiteY35" fmla="*/ 2559008 h 6439768"/>
              <a:gd name="connsiteX36" fmla="*/ 8333499 w 9167453"/>
              <a:gd name="connsiteY36" fmla="*/ 2542514 h 6439768"/>
              <a:gd name="connsiteX37" fmla="*/ 8393004 w 9167453"/>
              <a:gd name="connsiteY37" fmla="*/ 2464428 h 6439768"/>
              <a:gd name="connsiteX38" fmla="*/ 8510371 w 9167453"/>
              <a:gd name="connsiteY38" fmla="*/ 2096940 h 6439768"/>
              <a:gd name="connsiteX39" fmla="*/ 7460987 w 9167453"/>
              <a:gd name="connsiteY39" fmla="*/ 1195276 h 6439768"/>
              <a:gd name="connsiteX40" fmla="*/ 7374728 w 9167453"/>
              <a:gd name="connsiteY40" fmla="*/ 1181256 h 6439768"/>
              <a:gd name="connsiteX41" fmla="*/ 7235704 w 9167453"/>
              <a:gd name="connsiteY41" fmla="*/ 1067083 h 6439768"/>
              <a:gd name="connsiteX42" fmla="*/ 6736691 w 9167453"/>
              <a:gd name="connsiteY42" fmla="*/ 811243 h 6439768"/>
              <a:gd name="connsiteX43" fmla="*/ 5925454 w 9167453"/>
              <a:gd name="connsiteY43" fmla="*/ 695349 h 6439768"/>
              <a:gd name="connsiteX44" fmla="*/ 5806967 w 9167453"/>
              <a:gd name="connsiteY44" fmla="*/ 709067 h 6439768"/>
              <a:gd name="connsiteX45" fmla="*/ 5711130 w 9167453"/>
              <a:gd name="connsiteY45" fmla="*/ 632546 h 6439768"/>
              <a:gd name="connsiteX46" fmla="*/ 5198631 w 9167453"/>
              <a:gd name="connsiteY46" fmla="*/ 367093 h 6439768"/>
              <a:gd name="connsiteX47" fmla="*/ 4515319 w 9167453"/>
              <a:gd name="connsiteY47" fmla="*/ 246201 h 6439768"/>
              <a:gd name="connsiteX48" fmla="*/ 4513264 w 9167453"/>
              <a:gd name="connsiteY48" fmla="*/ 5 h 6439768"/>
              <a:gd name="connsiteX49" fmla="*/ 5217096 w 9167453"/>
              <a:gd name="connsiteY49" fmla="*/ 128164 h 6439768"/>
              <a:gd name="connsiteX50" fmla="*/ 5744985 w 9167453"/>
              <a:gd name="connsiteY50" fmla="*/ 409572 h 6439768"/>
              <a:gd name="connsiteX51" fmla="*/ 5843700 w 9167453"/>
              <a:gd name="connsiteY51" fmla="*/ 490692 h 6439768"/>
              <a:gd name="connsiteX52" fmla="*/ 5965746 w 9167453"/>
              <a:gd name="connsiteY52" fmla="*/ 476150 h 6439768"/>
              <a:gd name="connsiteX53" fmla="*/ 6801344 w 9167453"/>
              <a:gd name="connsiteY53" fmla="*/ 599010 h 6439768"/>
              <a:gd name="connsiteX54" fmla="*/ 7315343 w 9167453"/>
              <a:gd name="connsiteY54" fmla="*/ 870227 h 6439768"/>
              <a:gd name="connsiteX55" fmla="*/ 7458542 w 9167453"/>
              <a:gd name="connsiteY55" fmla="*/ 991263 h 6439768"/>
              <a:gd name="connsiteX56" fmla="*/ 7547392 w 9167453"/>
              <a:gd name="connsiteY56" fmla="*/ 1006126 h 6439768"/>
              <a:gd name="connsiteX57" fmla="*/ 8628289 w 9167453"/>
              <a:gd name="connsiteY57" fmla="*/ 1961985 h 6439768"/>
              <a:gd name="connsiteX58" fmla="*/ 8507397 w 9167453"/>
              <a:gd name="connsiteY58" fmla="*/ 2351562 h 6439768"/>
              <a:gd name="connsiteX59" fmla="*/ 8446106 w 9167453"/>
              <a:gd name="connsiteY59" fmla="*/ 2434341 h 6439768"/>
              <a:gd name="connsiteX60" fmla="*/ 8476505 w 9167453"/>
              <a:gd name="connsiteY60" fmla="*/ 2451827 h 6439768"/>
              <a:gd name="connsiteX61" fmla="*/ 9125421 w 9167453"/>
              <a:gd name="connsiteY61" fmla="*/ 3706005 h 6439768"/>
              <a:gd name="connsiteX62" fmla="*/ 8475848 w 9167453"/>
              <a:gd name="connsiteY62" fmla="*/ 4222381 h 6439768"/>
              <a:gd name="connsiteX63" fmla="*/ 8455678 w 9167453"/>
              <a:gd name="connsiteY63" fmla="*/ 4225623 h 6439768"/>
              <a:gd name="connsiteX64" fmla="*/ 8486632 w 9167453"/>
              <a:gd name="connsiteY64" fmla="*/ 4259888 h 6439768"/>
              <a:gd name="connsiteX65" fmla="*/ 8681745 w 9167453"/>
              <a:gd name="connsiteY65" fmla="*/ 4842038 h 6439768"/>
              <a:gd name="connsiteX66" fmla="*/ 7109305 w 9167453"/>
              <a:gd name="connsiteY66" fmla="*/ 5689116 h 6439768"/>
              <a:gd name="connsiteX67" fmla="*/ 7041191 w 9167453"/>
              <a:gd name="connsiteY67" fmla="*/ 5679875 h 6439768"/>
              <a:gd name="connsiteX68" fmla="*/ 7019657 w 9167453"/>
              <a:gd name="connsiteY68" fmla="*/ 5736537 h 6439768"/>
              <a:gd name="connsiteX69" fmla="*/ 5606841 w 9167453"/>
              <a:gd name="connsiteY69" fmla="*/ 6439768 h 6439768"/>
              <a:gd name="connsiteX70" fmla="*/ 4560801 w 9167453"/>
              <a:gd name="connsiteY70" fmla="*/ 6146625 h 6439768"/>
              <a:gd name="connsiteX71" fmla="*/ 4520145 w 9167453"/>
              <a:gd name="connsiteY71" fmla="*/ 6116360 h 6439768"/>
              <a:gd name="connsiteX72" fmla="*/ 4499292 w 9167453"/>
              <a:gd name="connsiteY72" fmla="*/ 6127968 h 6439768"/>
              <a:gd name="connsiteX73" fmla="*/ 4086563 w 9167453"/>
              <a:gd name="connsiteY73" fmla="*/ 6286703 h 6439768"/>
              <a:gd name="connsiteX74" fmla="*/ 2430811 w 9167453"/>
              <a:gd name="connsiteY74" fmla="*/ 5805369 h 6439768"/>
              <a:gd name="connsiteX75" fmla="*/ 2418653 w 9167453"/>
              <a:gd name="connsiteY75" fmla="*/ 5770969 h 6439768"/>
              <a:gd name="connsiteX76" fmla="*/ 2371797 w 9167453"/>
              <a:gd name="connsiteY76" fmla="*/ 5772853 h 6439768"/>
              <a:gd name="connsiteX77" fmla="*/ 1667964 w 9167453"/>
              <a:gd name="connsiteY77" fmla="*/ 5644694 h 6439768"/>
              <a:gd name="connsiteX78" fmla="*/ 621200 w 9167453"/>
              <a:gd name="connsiteY78" fmla="*/ 4197493 h 6439768"/>
              <a:gd name="connsiteX79" fmla="*/ 668350 w 9167453"/>
              <a:gd name="connsiteY79" fmla="*/ 4102601 h 6439768"/>
              <a:gd name="connsiteX80" fmla="*/ 591860 w 9167453"/>
              <a:gd name="connsiteY80" fmla="*/ 4076054 h 6439768"/>
              <a:gd name="connsiteX81" fmla="*/ 16217 w 9167453"/>
              <a:gd name="connsiteY81" fmla="*/ 3478371 h 6439768"/>
              <a:gd name="connsiteX82" fmla="*/ 474219 w 9167453"/>
              <a:gd name="connsiteY82" fmla="*/ 2527372 h 6439768"/>
              <a:gd name="connsiteX83" fmla="*/ 659625 w 9167453"/>
              <a:gd name="connsiteY83" fmla="*/ 2408744 h 6439768"/>
              <a:gd name="connsiteX84" fmla="*/ 544521 w 9167453"/>
              <a:gd name="connsiteY84" fmla="*/ 2290674 h 6439768"/>
              <a:gd name="connsiteX85" fmla="*/ 303445 w 9167453"/>
              <a:gd name="connsiteY85" fmla="*/ 1380648 h 6439768"/>
              <a:gd name="connsiteX86" fmla="*/ 1332343 w 9167453"/>
              <a:gd name="connsiteY86" fmla="*/ 819187 h 6439768"/>
              <a:gd name="connsiteX87" fmla="*/ 1856417 w 9167453"/>
              <a:gd name="connsiteY87" fmla="*/ 890333 h 6439768"/>
              <a:gd name="connsiteX88" fmla="*/ 1978680 w 9167453"/>
              <a:gd name="connsiteY88" fmla="*/ 929110 h 6439768"/>
              <a:gd name="connsiteX89" fmla="*/ 1987686 w 9167453"/>
              <a:gd name="connsiteY89" fmla="*/ 882867 h 6439768"/>
              <a:gd name="connsiteX90" fmla="*/ 2068533 w 9167453"/>
              <a:gd name="connsiteY90" fmla="*/ 695643 h 6439768"/>
              <a:gd name="connsiteX91" fmla="*/ 2809906 w 9167453"/>
              <a:gd name="connsiteY91" fmla="*/ 322877 h 6439768"/>
              <a:gd name="connsiteX92" fmla="*/ 3455760 w 9167453"/>
              <a:gd name="connsiteY92" fmla="*/ 431725 h 6439768"/>
              <a:gd name="connsiteX93" fmla="*/ 3530518 w 9167453"/>
              <a:gd name="connsiteY93" fmla="*/ 461871 h 6439768"/>
              <a:gd name="connsiteX94" fmla="*/ 3581723 w 9167453"/>
              <a:gd name="connsiteY94" fmla="*/ 382272 h 6439768"/>
              <a:gd name="connsiteX95" fmla="*/ 4513264 w 9167453"/>
              <a:gd name="connsiteY95" fmla="*/ 5 h 64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167453" h="6439768">
                <a:moveTo>
                  <a:pt x="4515319" y="246201"/>
                </a:moveTo>
                <a:cubicBezTo>
                  <a:pt x="4125065" y="247121"/>
                  <a:pt x="3789360" y="375640"/>
                  <a:pt x="3610937" y="606794"/>
                </a:cubicBezTo>
                <a:lnTo>
                  <a:pt x="3561225" y="681880"/>
                </a:lnTo>
                <a:lnTo>
                  <a:pt x="3488646" y="653443"/>
                </a:lnTo>
                <a:cubicBezTo>
                  <a:pt x="3272649" y="577278"/>
                  <a:pt x="3057593" y="543283"/>
                  <a:pt x="2861622" y="550767"/>
                </a:cubicBezTo>
                <a:cubicBezTo>
                  <a:pt x="2548070" y="562740"/>
                  <a:pt x="2283377" y="680896"/>
                  <a:pt x="2141864" y="902397"/>
                </a:cubicBezTo>
                <a:cubicBezTo>
                  <a:pt x="2106484" y="957773"/>
                  <a:pt x="2080480" y="1016986"/>
                  <a:pt x="2063374" y="1079006"/>
                </a:cubicBezTo>
                <a:lnTo>
                  <a:pt x="2054630" y="1122627"/>
                </a:lnTo>
                <a:lnTo>
                  <a:pt x="1935932" y="1086049"/>
                </a:lnTo>
                <a:cubicBezTo>
                  <a:pt x="1761819" y="1040322"/>
                  <a:pt x="1589743" y="1018553"/>
                  <a:pt x="1427137" y="1018937"/>
                </a:cubicBezTo>
                <a:cubicBezTo>
                  <a:pt x="950161" y="1020061"/>
                  <a:pt x="554669" y="1211795"/>
                  <a:pt x="428236" y="1548564"/>
                </a:cubicBezTo>
                <a:cubicBezTo>
                  <a:pt x="324792" y="1824101"/>
                  <a:pt x="423496" y="2138035"/>
                  <a:pt x="662284" y="2406993"/>
                </a:cubicBezTo>
                <a:lnTo>
                  <a:pt x="774032" y="2518368"/>
                </a:lnTo>
                <a:lnTo>
                  <a:pt x="594032" y="2630270"/>
                </a:lnTo>
                <a:cubicBezTo>
                  <a:pt x="258619" y="2875953"/>
                  <a:pt x="77089" y="3209124"/>
                  <a:pt x="149382" y="3527349"/>
                </a:cubicBezTo>
                <a:cubicBezTo>
                  <a:pt x="207219" y="3781929"/>
                  <a:pt x="416551" y="3978741"/>
                  <a:pt x="708243" y="4091144"/>
                </a:cubicBezTo>
                <a:lnTo>
                  <a:pt x="782503" y="4116186"/>
                </a:lnTo>
                <a:lnTo>
                  <a:pt x="736727" y="4205698"/>
                </a:lnTo>
                <a:cubicBezTo>
                  <a:pt x="552826" y="4695541"/>
                  <a:pt x="1007814" y="5306738"/>
                  <a:pt x="1752973" y="5570845"/>
                </a:cubicBezTo>
                <a:cubicBezTo>
                  <a:pt x="1985836" y="5653378"/>
                  <a:pt x="2219479" y="5692249"/>
                  <a:pt x="2436286" y="5691737"/>
                </a:cubicBezTo>
                <a:lnTo>
                  <a:pt x="2481776" y="5689960"/>
                </a:lnTo>
                <a:lnTo>
                  <a:pt x="2493579" y="5722410"/>
                </a:lnTo>
                <a:cubicBezTo>
                  <a:pt x="2692991" y="6163103"/>
                  <a:pt x="3383446" y="6365845"/>
                  <a:pt x="4101058" y="6176453"/>
                </a:cubicBezTo>
                <a:cubicBezTo>
                  <a:pt x="4244581" y="6138575"/>
                  <a:pt x="4378999" y="6087700"/>
                  <a:pt x="4501754" y="6026718"/>
                </a:cubicBezTo>
                <a:lnTo>
                  <a:pt x="4521999" y="6015768"/>
                </a:lnTo>
                <a:lnTo>
                  <a:pt x="4561470" y="6044317"/>
                </a:lnTo>
                <a:cubicBezTo>
                  <a:pt x="4821370" y="6215167"/>
                  <a:pt x="5180419" y="6320839"/>
                  <a:pt x="5577013" y="6320839"/>
                </a:cubicBezTo>
                <a:cubicBezTo>
                  <a:pt x="6221479" y="6320839"/>
                  <a:pt x="6766800" y="6041797"/>
                  <a:pt x="6948639" y="5657480"/>
                </a:cubicBezTo>
                <a:lnTo>
                  <a:pt x="6969545" y="5604031"/>
                </a:lnTo>
                <a:lnTo>
                  <a:pt x="7035673" y="5612748"/>
                </a:lnTo>
                <a:cubicBezTo>
                  <a:pt x="7824843" y="5690220"/>
                  <a:pt x="8508323" y="5332473"/>
                  <a:pt x="8562269" y="4813698"/>
                </a:cubicBezTo>
                <a:cubicBezTo>
                  <a:pt x="8582498" y="4619157"/>
                  <a:pt x="8511327" y="4429598"/>
                  <a:pt x="8372844" y="4264555"/>
                </a:cubicBezTo>
                <a:lnTo>
                  <a:pt x="8342793" y="4232233"/>
                </a:lnTo>
                <a:lnTo>
                  <a:pt x="8362375" y="4229175"/>
                </a:lnTo>
                <a:cubicBezTo>
                  <a:pt x="8666795" y="4155208"/>
                  <a:pt x="8901059" y="3986998"/>
                  <a:pt x="8993009" y="3742076"/>
                </a:cubicBezTo>
                <a:cubicBezTo>
                  <a:pt x="9142429" y="3344078"/>
                  <a:pt x="8870082" y="2865969"/>
                  <a:pt x="8363013" y="2559008"/>
                </a:cubicBezTo>
                <a:lnTo>
                  <a:pt x="8333499" y="2542514"/>
                </a:lnTo>
                <a:lnTo>
                  <a:pt x="8393004" y="2464428"/>
                </a:lnTo>
                <a:cubicBezTo>
                  <a:pt x="8468579" y="2351476"/>
                  <a:pt x="8510371" y="2227294"/>
                  <a:pt x="8510371" y="2096940"/>
                </a:cubicBezTo>
                <a:cubicBezTo>
                  <a:pt x="8510371" y="1673289"/>
                  <a:pt x="8068947" y="1314812"/>
                  <a:pt x="7460987" y="1195276"/>
                </a:cubicBezTo>
                <a:lnTo>
                  <a:pt x="7374728" y="1181256"/>
                </a:lnTo>
                <a:lnTo>
                  <a:pt x="7235704" y="1067083"/>
                </a:lnTo>
                <a:cubicBezTo>
                  <a:pt x="7091135" y="964989"/>
                  <a:pt x="6922980" y="877270"/>
                  <a:pt x="6736691" y="811243"/>
                </a:cubicBezTo>
                <a:cubicBezTo>
                  <a:pt x="6457255" y="712203"/>
                  <a:pt x="6176696" y="676037"/>
                  <a:pt x="5925454" y="695349"/>
                </a:cubicBezTo>
                <a:lnTo>
                  <a:pt x="5806967" y="709067"/>
                </a:lnTo>
                <a:lnTo>
                  <a:pt x="5711130" y="632546"/>
                </a:lnTo>
                <a:cubicBezTo>
                  <a:pt x="5563568" y="526343"/>
                  <a:pt x="5390743" y="435183"/>
                  <a:pt x="5198631" y="367093"/>
                </a:cubicBezTo>
                <a:cubicBezTo>
                  <a:pt x="4965769" y="284560"/>
                  <a:pt x="4732126" y="245690"/>
                  <a:pt x="4515319" y="246201"/>
                </a:cubicBezTo>
                <a:close/>
                <a:moveTo>
                  <a:pt x="4513264" y="5"/>
                </a:moveTo>
                <a:cubicBezTo>
                  <a:pt x="4736582" y="-537"/>
                  <a:pt x="4977241" y="40670"/>
                  <a:pt x="5217096" y="128164"/>
                </a:cubicBezTo>
                <a:cubicBezTo>
                  <a:pt x="5414977" y="200346"/>
                  <a:pt x="5592992" y="296986"/>
                  <a:pt x="5744985" y="409572"/>
                </a:cubicBezTo>
                <a:lnTo>
                  <a:pt x="5843700" y="490692"/>
                </a:lnTo>
                <a:lnTo>
                  <a:pt x="5965746" y="476150"/>
                </a:lnTo>
                <a:cubicBezTo>
                  <a:pt x="6224533" y="455677"/>
                  <a:pt x="6513517" y="494017"/>
                  <a:pt x="6801344" y="599010"/>
                </a:cubicBezTo>
                <a:cubicBezTo>
                  <a:pt x="6993228" y="669005"/>
                  <a:pt x="7166432" y="761997"/>
                  <a:pt x="7315343" y="870227"/>
                </a:cubicBezTo>
                <a:lnTo>
                  <a:pt x="7458542" y="991263"/>
                </a:lnTo>
                <a:lnTo>
                  <a:pt x="7547392" y="1006126"/>
                </a:lnTo>
                <a:cubicBezTo>
                  <a:pt x="8173609" y="1132846"/>
                  <a:pt x="8628289" y="1512870"/>
                  <a:pt x="8628289" y="1961985"/>
                </a:cubicBezTo>
                <a:cubicBezTo>
                  <a:pt x="8628289" y="2100174"/>
                  <a:pt x="8585242" y="2231821"/>
                  <a:pt x="8507397" y="2351562"/>
                </a:cubicBezTo>
                <a:lnTo>
                  <a:pt x="8446106" y="2434341"/>
                </a:lnTo>
                <a:lnTo>
                  <a:pt x="8476505" y="2451827"/>
                </a:lnTo>
                <a:cubicBezTo>
                  <a:pt x="8998802" y="2777238"/>
                  <a:pt x="9279328" y="3284084"/>
                  <a:pt x="9125421" y="3706005"/>
                </a:cubicBezTo>
                <a:cubicBezTo>
                  <a:pt x="9030709" y="3965648"/>
                  <a:pt x="8789410" y="4143969"/>
                  <a:pt x="8475848" y="4222381"/>
                </a:cubicBezTo>
                <a:lnTo>
                  <a:pt x="8455678" y="4225623"/>
                </a:lnTo>
                <a:lnTo>
                  <a:pt x="8486632" y="4259888"/>
                </a:lnTo>
                <a:cubicBezTo>
                  <a:pt x="8629273" y="4434851"/>
                  <a:pt x="8702582" y="4635804"/>
                  <a:pt x="8681745" y="4842038"/>
                </a:cubicBezTo>
                <a:cubicBezTo>
                  <a:pt x="8626179" y="5391995"/>
                  <a:pt x="7922174" y="5771245"/>
                  <a:pt x="7109305" y="5689116"/>
                </a:cubicBezTo>
                <a:lnTo>
                  <a:pt x="7041191" y="5679875"/>
                </a:lnTo>
                <a:lnTo>
                  <a:pt x="7019657" y="5736537"/>
                </a:lnTo>
                <a:cubicBezTo>
                  <a:pt x="6832358" y="6143954"/>
                  <a:pt x="6270660" y="6439768"/>
                  <a:pt x="5606841" y="6439768"/>
                </a:cubicBezTo>
                <a:cubicBezTo>
                  <a:pt x="5198337" y="6439768"/>
                  <a:pt x="4828506" y="6327744"/>
                  <a:pt x="4560801" y="6146625"/>
                </a:cubicBezTo>
                <a:lnTo>
                  <a:pt x="4520145" y="6116360"/>
                </a:lnTo>
                <a:lnTo>
                  <a:pt x="4499292" y="6127968"/>
                </a:lnTo>
                <a:cubicBezTo>
                  <a:pt x="4372850" y="6192616"/>
                  <a:pt x="4234396" y="6246548"/>
                  <a:pt x="4086563" y="6286703"/>
                </a:cubicBezTo>
                <a:cubicBezTo>
                  <a:pt x="3347401" y="6487479"/>
                  <a:pt x="2636211" y="6272551"/>
                  <a:pt x="2430811" y="5805369"/>
                </a:cubicBezTo>
                <a:lnTo>
                  <a:pt x="2418653" y="5770969"/>
                </a:lnTo>
                <a:lnTo>
                  <a:pt x="2371797" y="5772853"/>
                </a:lnTo>
                <a:cubicBezTo>
                  <a:pt x="2148479" y="5773395"/>
                  <a:pt x="1907820" y="5732188"/>
                  <a:pt x="1667964" y="5644694"/>
                </a:cubicBezTo>
                <a:cubicBezTo>
                  <a:pt x="900428" y="5364713"/>
                  <a:pt x="431776" y="4716779"/>
                  <a:pt x="621200" y="4197493"/>
                </a:cubicBezTo>
                <a:lnTo>
                  <a:pt x="668350" y="4102601"/>
                </a:lnTo>
                <a:lnTo>
                  <a:pt x="591860" y="4076054"/>
                </a:lnTo>
                <a:cubicBezTo>
                  <a:pt x="291409" y="3956895"/>
                  <a:pt x="75790" y="3748253"/>
                  <a:pt x="16217" y="3478371"/>
                </a:cubicBezTo>
                <a:cubicBezTo>
                  <a:pt x="-58248" y="3141019"/>
                  <a:pt x="128734" y="2787822"/>
                  <a:pt x="474219" y="2527372"/>
                </a:cubicBezTo>
                <a:lnTo>
                  <a:pt x="659625" y="2408744"/>
                </a:lnTo>
                <a:lnTo>
                  <a:pt x="544521" y="2290674"/>
                </a:lnTo>
                <a:cubicBezTo>
                  <a:pt x="298562" y="2005550"/>
                  <a:pt x="196894" y="1672747"/>
                  <a:pt x="303445" y="1380648"/>
                </a:cubicBezTo>
                <a:cubicBezTo>
                  <a:pt x="433675" y="1023638"/>
                  <a:pt x="841043" y="820379"/>
                  <a:pt x="1332343" y="819187"/>
                </a:cubicBezTo>
                <a:cubicBezTo>
                  <a:pt x="1499832" y="818780"/>
                  <a:pt x="1677075" y="841858"/>
                  <a:pt x="1856417" y="890333"/>
                </a:cubicBezTo>
                <a:lnTo>
                  <a:pt x="1978680" y="929110"/>
                </a:lnTo>
                <a:lnTo>
                  <a:pt x="1987686" y="882867"/>
                </a:lnTo>
                <a:cubicBezTo>
                  <a:pt x="2005306" y="817119"/>
                  <a:pt x="2032091" y="754347"/>
                  <a:pt x="2068533" y="695643"/>
                </a:cubicBezTo>
                <a:cubicBezTo>
                  <a:pt x="2214296" y="460828"/>
                  <a:pt x="2486938" y="335570"/>
                  <a:pt x="2809906" y="322877"/>
                </a:cubicBezTo>
                <a:cubicBezTo>
                  <a:pt x="3011762" y="314944"/>
                  <a:pt x="3233276" y="350982"/>
                  <a:pt x="3455760" y="431725"/>
                </a:cubicBezTo>
                <a:lnTo>
                  <a:pt x="3530518" y="461871"/>
                </a:lnTo>
                <a:lnTo>
                  <a:pt x="3581723" y="382272"/>
                </a:lnTo>
                <a:cubicBezTo>
                  <a:pt x="3765504" y="137224"/>
                  <a:pt x="4111291" y="981"/>
                  <a:pt x="4513264" y="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CEE188-A1A4-06BC-9A2E-0E6B33513D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164" y="2457304"/>
            <a:ext cx="2333469" cy="359247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D052C8D-4A66-E52A-3E06-74AFE64EAF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9916" y="5811810"/>
            <a:ext cx="3298222" cy="107298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FE02825-6C21-ACF5-38AC-F9A51F4070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0138" y="1128678"/>
            <a:ext cx="6157494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1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1.48148E-6 L -1.04909 1.48148E-6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цветной&#10;&#10;Автоматически созданное описание">
            <a:extLst>
              <a:ext uri="{FF2B5EF4-FFF2-40B4-BE49-F238E27FC236}">
                <a16:creationId xmlns:a16="http://schemas.microsoft.com/office/drawing/2014/main" id="{EBD6AF27-9591-04F2-1513-7816430F38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5" t="19800" b="8374"/>
          <a:stretch/>
        </p:blipFill>
        <p:spPr>
          <a:xfrm>
            <a:off x="1240970" y="100334"/>
            <a:ext cx="10284823" cy="6484916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8C041292-CB74-8037-0E3F-8C5075FE164A}"/>
              </a:ext>
            </a:extLst>
          </p:cNvPr>
          <p:cNvGrpSpPr/>
          <p:nvPr/>
        </p:nvGrpSpPr>
        <p:grpSpPr>
          <a:xfrm>
            <a:off x="-654416" y="494389"/>
            <a:ext cx="2458358" cy="2848403"/>
            <a:chOff x="2449307" y="1383925"/>
            <a:chExt cx="2458358" cy="2848403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FDF2FE00-89BE-D8EE-0CD8-9B6C26689B4D}"/>
                </a:ext>
              </a:extLst>
            </p:cNvPr>
            <p:cNvGrpSpPr/>
            <p:nvPr/>
          </p:nvGrpSpPr>
          <p:grpSpPr>
            <a:xfrm>
              <a:off x="3221581" y="3389425"/>
              <a:ext cx="316678" cy="821740"/>
              <a:chOff x="3140287" y="3341603"/>
              <a:chExt cx="316678" cy="821740"/>
            </a:xfrm>
          </p:grpSpPr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id="{D7AA7DFE-D12C-56C4-EF73-6330DADD13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33472" y="3341603"/>
                <a:ext cx="110969" cy="59090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>
                <a:extLst>
                  <a:ext uri="{FF2B5EF4-FFF2-40B4-BE49-F238E27FC236}">
                    <a16:creationId xmlns:a16="http://schemas.microsoft.com/office/drawing/2014/main" id="{B35306A2-38E8-2D3A-0E8A-8F6B21F2A8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3472" y="3954139"/>
                <a:ext cx="123493" cy="209204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>
                <a:extLst>
                  <a:ext uri="{FF2B5EF4-FFF2-40B4-BE49-F238E27FC236}">
                    <a16:creationId xmlns:a16="http://schemas.microsoft.com/office/drawing/2014/main" id="{0057D8A5-F0FB-CE76-9CBD-DC75FAA7D8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94754" y="3963735"/>
                <a:ext cx="28587" cy="185754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>
                <a:extLst>
                  <a:ext uri="{FF2B5EF4-FFF2-40B4-BE49-F238E27FC236}">
                    <a16:creationId xmlns:a16="http://schemas.microsoft.com/office/drawing/2014/main" id="{83743C9F-96F0-CE53-821D-BE422DC5AC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40287" y="3908455"/>
                <a:ext cx="184391" cy="193237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E896A9A1-D4D3-1571-8EA3-CDF4C7650457}"/>
                </a:ext>
              </a:extLst>
            </p:cNvPr>
            <p:cNvGrpSpPr/>
            <p:nvPr/>
          </p:nvGrpSpPr>
          <p:grpSpPr>
            <a:xfrm>
              <a:off x="2449307" y="1383925"/>
              <a:ext cx="2458358" cy="2848403"/>
              <a:chOff x="2449307" y="1383925"/>
              <a:chExt cx="2458358" cy="2848403"/>
            </a:xfrm>
          </p:grpSpPr>
          <p:cxnSp>
            <p:nvCxnSpPr>
              <p:cNvPr id="10" name="Прямая соединительная линия 9">
                <a:extLst>
                  <a:ext uri="{FF2B5EF4-FFF2-40B4-BE49-F238E27FC236}">
                    <a16:creationId xmlns:a16="http://schemas.microsoft.com/office/drawing/2014/main" id="{BA5A104D-7C0F-CF47-64AC-FA7F5CBFE6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6938" y="3351542"/>
                <a:ext cx="238319" cy="591075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>
                <a:extLst>
                  <a:ext uri="{FF2B5EF4-FFF2-40B4-BE49-F238E27FC236}">
                    <a16:creationId xmlns:a16="http://schemas.microsoft.com/office/drawing/2014/main" id="{FDDEE00F-2EAB-BB03-955B-A63A523129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35257" y="3964245"/>
                <a:ext cx="339973" cy="4507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>
                <a:extLst>
                  <a:ext uri="{FF2B5EF4-FFF2-40B4-BE49-F238E27FC236}">
                    <a16:creationId xmlns:a16="http://schemas.microsoft.com/office/drawing/2014/main" id="{8A5220D9-62FC-CE9D-0B8E-B3D2636BE4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69592" y="3987695"/>
                <a:ext cx="135651" cy="17564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id="{DD8EB7ED-9240-9A30-6637-3C41F7275F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17670" y="3971056"/>
                <a:ext cx="17587" cy="26127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8AB99863-A91C-D252-3895-D3399C3481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9307" y="1383925"/>
                <a:ext cx="2458358" cy="2458358"/>
              </a:xfrm>
              <a:prstGeom prst="rect">
                <a:avLst/>
              </a:prstGeom>
            </p:spPr>
          </p:pic>
        </p:grpSp>
      </p:grp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7E3924B0-FF56-0544-7093-59ADE95A5A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027592 w 12192000"/>
              <a:gd name="connsiteY0" fmla="*/ 391683 h 6858000"/>
              <a:gd name="connsiteX1" fmla="*/ 5123210 w 12192000"/>
              <a:gd name="connsiteY1" fmla="*/ 752276 h 6858000"/>
              <a:gd name="connsiteX2" fmla="*/ 5073498 w 12192000"/>
              <a:gd name="connsiteY2" fmla="*/ 827362 h 6858000"/>
              <a:gd name="connsiteX3" fmla="*/ 5000919 w 12192000"/>
              <a:gd name="connsiteY3" fmla="*/ 798925 h 6858000"/>
              <a:gd name="connsiteX4" fmla="*/ 4373896 w 12192000"/>
              <a:gd name="connsiteY4" fmla="*/ 696249 h 6858000"/>
              <a:gd name="connsiteX5" fmla="*/ 3654137 w 12192000"/>
              <a:gd name="connsiteY5" fmla="*/ 1047879 h 6858000"/>
              <a:gd name="connsiteX6" fmla="*/ 3575647 w 12192000"/>
              <a:gd name="connsiteY6" fmla="*/ 1224488 h 6858000"/>
              <a:gd name="connsiteX7" fmla="*/ 3566903 w 12192000"/>
              <a:gd name="connsiteY7" fmla="*/ 1268109 h 6858000"/>
              <a:gd name="connsiteX8" fmla="*/ 3448205 w 12192000"/>
              <a:gd name="connsiteY8" fmla="*/ 1231531 h 6858000"/>
              <a:gd name="connsiteX9" fmla="*/ 2939410 w 12192000"/>
              <a:gd name="connsiteY9" fmla="*/ 1164419 h 6858000"/>
              <a:gd name="connsiteX10" fmla="*/ 1940509 w 12192000"/>
              <a:gd name="connsiteY10" fmla="*/ 1694046 h 6858000"/>
              <a:gd name="connsiteX11" fmla="*/ 2174557 w 12192000"/>
              <a:gd name="connsiteY11" fmla="*/ 2552474 h 6858000"/>
              <a:gd name="connsiteX12" fmla="*/ 2286305 w 12192000"/>
              <a:gd name="connsiteY12" fmla="*/ 2663850 h 6858000"/>
              <a:gd name="connsiteX13" fmla="*/ 2106305 w 12192000"/>
              <a:gd name="connsiteY13" fmla="*/ 2775752 h 6858000"/>
              <a:gd name="connsiteX14" fmla="*/ 1661656 w 12192000"/>
              <a:gd name="connsiteY14" fmla="*/ 3672831 h 6858000"/>
              <a:gd name="connsiteX15" fmla="*/ 2220516 w 12192000"/>
              <a:gd name="connsiteY15" fmla="*/ 4236626 h 6858000"/>
              <a:gd name="connsiteX16" fmla="*/ 2294776 w 12192000"/>
              <a:gd name="connsiteY16" fmla="*/ 4261668 h 6858000"/>
              <a:gd name="connsiteX17" fmla="*/ 2249000 w 12192000"/>
              <a:gd name="connsiteY17" fmla="*/ 4351180 h 6858000"/>
              <a:gd name="connsiteX18" fmla="*/ 3265246 w 12192000"/>
              <a:gd name="connsiteY18" fmla="*/ 5716327 h 6858000"/>
              <a:gd name="connsiteX19" fmla="*/ 3948559 w 12192000"/>
              <a:gd name="connsiteY19" fmla="*/ 5837219 h 6858000"/>
              <a:gd name="connsiteX20" fmla="*/ 3994049 w 12192000"/>
              <a:gd name="connsiteY20" fmla="*/ 5835442 h 6858000"/>
              <a:gd name="connsiteX21" fmla="*/ 4005853 w 12192000"/>
              <a:gd name="connsiteY21" fmla="*/ 5867892 h 6858000"/>
              <a:gd name="connsiteX22" fmla="*/ 5613331 w 12192000"/>
              <a:gd name="connsiteY22" fmla="*/ 6321935 h 6858000"/>
              <a:gd name="connsiteX23" fmla="*/ 6014027 w 12192000"/>
              <a:gd name="connsiteY23" fmla="*/ 6172200 h 6858000"/>
              <a:gd name="connsiteX24" fmla="*/ 6034272 w 12192000"/>
              <a:gd name="connsiteY24" fmla="*/ 6161250 h 6858000"/>
              <a:gd name="connsiteX25" fmla="*/ 6073743 w 12192000"/>
              <a:gd name="connsiteY25" fmla="*/ 6189799 h 6858000"/>
              <a:gd name="connsiteX26" fmla="*/ 7089286 w 12192000"/>
              <a:gd name="connsiteY26" fmla="*/ 6466321 h 6858000"/>
              <a:gd name="connsiteX27" fmla="*/ 8460912 w 12192000"/>
              <a:gd name="connsiteY27" fmla="*/ 5802962 h 6858000"/>
              <a:gd name="connsiteX28" fmla="*/ 8481818 w 12192000"/>
              <a:gd name="connsiteY28" fmla="*/ 5749513 h 6858000"/>
              <a:gd name="connsiteX29" fmla="*/ 8547946 w 12192000"/>
              <a:gd name="connsiteY29" fmla="*/ 5758230 h 6858000"/>
              <a:gd name="connsiteX30" fmla="*/ 10074542 w 12192000"/>
              <a:gd name="connsiteY30" fmla="*/ 4959180 h 6858000"/>
              <a:gd name="connsiteX31" fmla="*/ 9885117 w 12192000"/>
              <a:gd name="connsiteY31" fmla="*/ 4410037 h 6858000"/>
              <a:gd name="connsiteX32" fmla="*/ 9855066 w 12192000"/>
              <a:gd name="connsiteY32" fmla="*/ 4377715 h 6858000"/>
              <a:gd name="connsiteX33" fmla="*/ 9874648 w 12192000"/>
              <a:gd name="connsiteY33" fmla="*/ 4374657 h 6858000"/>
              <a:gd name="connsiteX34" fmla="*/ 10505282 w 12192000"/>
              <a:gd name="connsiteY34" fmla="*/ 3887558 h 6858000"/>
              <a:gd name="connsiteX35" fmla="*/ 9875286 w 12192000"/>
              <a:gd name="connsiteY35" fmla="*/ 2704490 h 6858000"/>
              <a:gd name="connsiteX36" fmla="*/ 9845772 w 12192000"/>
              <a:gd name="connsiteY36" fmla="*/ 2687996 h 6858000"/>
              <a:gd name="connsiteX37" fmla="*/ 9905277 w 12192000"/>
              <a:gd name="connsiteY37" fmla="*/ 2609910 h 6858000"/>
              <a:gd name="connsiteX38" fmla="*/ 10022644 w 12192000"/>
              <a:gd name="connsiteY38" fmla="*/ 2242422 h 6858000"/>
              <a:gd name="connsiteX39" fmla="*/ 8973260 w 12192000"/>
              <a:gd name="connsiteY39" fmla="*/ 1340758 h 6858000"/>
              <a:gd name="connsiteX40" fmla="*/ 8887001 w 12192000"/>
              <a:gd name="connsiteY40" fmla="*/ 1326738 h 6858000"/>
              <a:gd name="connsiteX41" fmla="*/ 8747977 w 12192000"/>
              <a:gd name="connsiteY41" fmla="*/ 1212565 h 6858000"/>
              <a:gd name="connsiteX42" fmla="*/ 8248964 w 12192000"/>
              <a:gd name="connsiteY42" fmla="*/ 956725 h 6858000"/>
              <a:gd name="connsiteX43" fmla="*/ 7437727 w 12192000"/>
              <a:gd name="connsiteY43" fmla="*/ 840831 h 6858000"/>
              <a:gd name="connsiteX44" fmla="*/ 7319240 w 12192000"/>
              <a:gd name="connsiteY44" fmla="*/ 854549 h 6858000"/>
              <a:gd name="connsiteX45" fmla="*/ 7223403 w 12192000"/>
              <a:gd name="connsiteY45" fmla="*/ 778028 h 6858000"/>
              <a:gd name="connsiteX46" fmla="*/ 6710904 w 12192000"/>
              <a:gd name="connsiteY46" fmla="*/ 512575 h 6858000"/>
              <a:gd name="connsiteX47" fmla="*/ 6027592 w 12192000"/>
              <a:gd name="connsiteY47" fmla="*/ 391683 h 6858000"/>
              <a:gd name="connsiteX48" fmla="*/ 0 w 12192000"/>
              <a:gd name="connsiteY48" fmla="*/ 0 h 6858000"/>
              <a:gd name="connsiteX49" fmla="*/ 12192000 w 12192000"/>
              <a:gd name="connsiteY49" fmla="*/ 0 h 6858000"/>
              <a:gd name="connsiteX50" fmla="*/ 12192000 w 12192000"/>
              <a:gd name="connsiteY50" fmla="*/ 6858000 h 6858000"/>
              <a:gd name="connsiteX51" fmla="*/ 0 w 12192000"/>
              <a:gd name="connsiteY5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6858000">
                <a:moveTo>
                  <a:pt x="6027592" y="391683"/>
                </a:moveTo>
                <a:cubicBezTo>
                  <a:pt x="5637338" y="392604"/>
                  <a:pt x="5301633" y="521122"/>
                  <a:pt x="5123210" y="752276"/>
                </a:cubicBezTo>
                <a:lnTo>
                  <a:pt x="5073498" y="827362"/>
                </a:lnTo>
                <a:lnTo>
                  <a:pt x="5000919" y="798925"/>
                </a:lnTo>
                <a:cubicBezTo>
                  <a:pt x="4784922" y="722760"/>
                  <a:pt x="4569866" y="688765"/>
                  <a:pt x="4373896" y="696249"/>
                </a:cubicBezTo>
                <a:cubicBezTo>
                  <a:pt x="4060343" y="708222"/>
                  <a:pt x="3795650" y="826378"/>
                  <a:pt x="3654137" y="1047879"/>
                </a:cubicBezTo>
                <a:cubicBezTo>
                  <a:pt x="3618757" y="1103255"/>
                  <a:pt x="3592753" y="1162468"/>
                  <a:pt x="3575647" y="1224488"/>
                </a:cubicBezTo>
                <a:lnTo>
                  <a:pt x="3566903" y="1268109"/>
                </a:lnTo>
                <a:lnTo>
                  <a:pt x="3448205" y="1231531"/>
                </a:lnTo>
                <a:cubicBezTo>
                  <a:pt x="3274092" y="1185804"/>
                  <a:pt x="3102016" y="1164035"/>
                  <a:pt x="2939410" y="1164419"/>
                </a:cubicBezTo>
                <a:cubicBezTo>
                  <a:pt x="2462434" y="1165543"/>
                  <a:pt x="2066943" y="1357277"/>
                  <a:pt x="1940509" y="1694046"/>
                </a:cubicBezTo>
                <a:cubicBezTo>
                  <a:pt x="1837065" y="1969583"/>
                  <a:pt x="1935769" y="2283517"/>
                  <a:pt x="2174557" y="2552474"/>
                </a:cubicBezTo>
                <a:lnTo>
                  <a:pt x="2286305" y="2663850"/>
                </a:lnTo>
                <a:lnTo>
                  <a:pt x="2106305" y="2775752"/>
                </a:lnTo>
                <a:cubicBezTo>
                  <a:pt x="1770892" y="3021435"/>
                  <a:pt x="1589361" y="3354606"/>
                  <a:pt x="1661656" y="3672831"/>
                </a:cubicBezTo>
                <a:cubicBezTo>
                  <a:pt x="1719492" y="3927411"/>
                  <a:pt x="1928824" y="4124223"/>
                  <a:pt x="2220516" y="4236626"/>
                </a:cubicBezTo>
                <a:lnTo>
                  <a:pt x="2294776" y="4261668"/>
                </a:lnTo>
                <a:lnTo>
                  <a:pt x="2249000" y="4351180"/>
                </a:lnTo>
                <a:cubicBezTo>
                  <a:pt x="2065099" y="4841023"/>
                  <a:pt x="2520088" y="5452220"/>
                  <a:pt x="3265246" y="5716327"/>
                </a:cubicBezTo>
                <a:cubicBezTo>
                  <a:pt x="3498109" y="5798860"/>
                  <a:pt x="3731752" y="5837731"/>
                  <a:pt x="3948559" y="5837219"/>
                </a:cubicBezTo>
                <a:lnTo>
                  <a:pt x="3994049" y="5835442"/>
                </a:lnTo>
                <a:lnTo>
                  <a:pt x="4005853" y="5867892"/>
                </a:lnTo>
                <a:cubicBezTo>
                  <a:pt x="4205264" y="6308585"/>
                  <a:pt x="4895719" y="6511327"/>
                  <a:pt x="5613331" y="6321935"/>
                </a:cubicBezTo>
                <a:cubicBezTo>
                  <a:pt x="5756854" y="6284057"/>
                  <a:pt x="5891272" y="6233182"/>
                  <a:pt x="6014027" y="6172200"/>
                </a:cubicBezTo>
                <a:lnTo>
                  <a:pt x="6034272" y="6161250"/>
                </a:lnTo>
                <a:lnTo>
                  <a:pt x="6073743" y="6189799"/>
                </a:lnTo>
                <a:cubicBezTo>
                  <a:pt x="6333643" y="6360649"/>
                  <a:pt x="6692692" y="6466321"/>
                  <a:pt x="7089286" y="6466321"/>
                </a:cubicBezTo>
                <a:cubicBezTo>
                  <a:pt x="7733752" y="6466321"/>
                  <a:pt x="8279073" y="6187279"/>
                  <a:pt x="8460912" y="5802962"/>
                </a:cubicBezTo>
                <a:lnTo>
                  <a:pt x="8481818" y="5749513"/>
                </a:lnTo>
                <a:lnTo>
                  <a:pt x="8547946" y="5758230"/>
                </a:lnTo>
                <a:cubicBezTo>
                  <a:pt x="9337116" y="5835702"/>
                  <a:pt x="10020596" y="5477955"/>
                  <a:pt x="10074542" y="4959180"/>
                </a:cubicBezTo>
                <a:cubicBezTo>
                  <a:pt x="10094771" y="4764639"/>
                  <a:pt x="10023600" y="4575080"/>
                  <a:pt x="9885117" y="4410037"/>
                </a:cubicBezTo>
                <a:lnTo>
                  <a:pt x="9855066" y="4377715"/>
                </a:lnTo>
                <a:lnTo>
                  <a:pt x="9874648" y="4374657"/>
                </a:lnTo>
                <a:cubicBezTo>
                  <a:pt x="10179068" y="4300690"/>
                  <a:pt x="10413332" y="4132480"/>
                  <a:pt x="10505282" y="3887558"/>
                </a:cubicBezTo>
                <a:cubicBezTo>
                  <a:pt x="10654702" y="3489560"/>
                  <a:pt x="10382355" y="3011451"/>
                  <a:pt x="9875286" y="2704490"/>
                </a:cubicBezTo>
                <a:lnTo>
                  <a:pt x="9845772" y="2687996"/>
                </a:lnTo>
                <a:lnTo>
                  <a:pt x="9905277" y="2609910"/>
                </a:lnTo>
                <a:cubicBezTo>
                  <a:pt x="9980852" y="2496958"/>
                  <a:pt x="10022644" y="2372776"/>
                  <a:pt x="10022644" y="2242422"/>
                </a:cubicBezTo>
                <a:cubicBezTo>
                  <a:pt x="10022644" y="1818771"/>
                  <a:pt x="9581220" y="1460294"/>
                  <a:pt x="8973260" y="1340758"/>
                </a:cubicBezTo>
                <a:lnTo>
                  <a:pt x="8887001" y="1326738"/>
                </a:lnTo>
                <a:lnTo>
                  <a:pt x="8747977" y="1212565"/>
                </a:lnTo>
                <a:cubicBezTo>
                  <a:pt x="8603408" y="1110471"/>
                  <a:pt x="8435253" y="1022752"/>
                  <a:pt x="8248964" y="956725"/>
                </a:cubicBezTo>
                <a:cubicBezTo>
                  <a:pt x="7969528" y="857685"/>
                  <a:pt x="7688969" y="821519"/>
                  <a:pt x="7437727" y="840831"/>
                </a:cubicBezTo>
                <a:lnTo>
                  <a:pt x="7319240" y="854549"/>
                </a:lnTo>
                <a:lnTo>
                  <a:pt x="7223403" y="778028"/>
                </a:lnTo>
                <a:cubicBezTo>
                  <a:pt x="7075841" y="671826"/>
                  <a:pt x="6903016" y="580665"/>
                  <a:pt x="6710904" y="512575"/>
                </a:cubicBezTo>
                <a:cubicBezTo>
                  <a:pt x="6478042" y="430042"/>
                  <a:pt x="6244399" y="391172"/>
                  <a:pt x="6027592" y="39168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3463DEB6-7133-31FF-F18B-A7AB9B4E62A7}"/>
              </a:ext>
            </a:extLst>
          </p:cNvPr>
          <p:cNvSpPr/>
          <p:nvPr/>
        </p:nvSpPr>
        <p:spPr>
          <a:xfrm>
            <a:off x="1512273" y="145482"/>
            <a:ext cx="9167453" cy="6439768"/>
          </a:xfrm>
          <a:custGeom>
            <a:avLst/>
            <a:gdLst>
              <a:gd name="connsiteX0" fmla="*/ 4515319 w 9167453"/>
              <a:gd name="connsiteY0" fmla="*/ 246201 h 6439768"/>
              <a:gd name="connsiteX1" fmla="*/ 3610937 w 9167453"/>
              <a:gd name="connsiteY1" fmla="*/ 606794 h 6439768"/>
              <a:gd name="connsiteX2" fmla="*/ 3561225 w 9167453"/>
              <a:gd name="connsiteY2" fmla="*/ 681880 h 6439768"/>
              <a:gd name="connsiteX3" fmla="*/ 3488646 w 9167453"/>
              <a:gd name="connsiteY3" fmla="*/ 653443 h 6439768"/>
              <a:gd name="connsiteX4" fmla="*/ 2861622 w 9167453"/>
              <a:gd name="connsiteY4" fmla="*/ 550767 h 6439768"/>
              <a:gd name="connsiteX5" fmla="*/ 2141864 w 9167453"/>
              <a:gd name="connsiteY5" fmla="*/ 902397 h 6439768"/>
              <a:gd name="connsiteX6" fmla="*/ 2063374 w 9167453"/>
              <a:gd name="connsiteY6" fmla="*/ 1079006 h 6439768"/>
              <a:gd name="connsiteX7" fmla="*/ 2054630 w 9167453"/>
              <a:gd name="connsiteY7" fmla="*/ 1122627 h 6439768"/>
              <a:gd name="connsiteX8" fmla="*/ 1935932 w 9167453"/>
              <a:gd name="connsiteY8" fmla="*/ 1086049 h 6439768"/>
              <a:gd name="connsiteX9" fmla="*/ 1427137 w 9167453"/>
              <a:gd name="connsiteY9" fmla="*/ 1018937 h 6439768"/>
              <a:gd name="connsiteX10" fmla="*/ 428236 w 9167453"/>
              <a:gd name="connsiteY10" fmla="*/ 1548564 h 6439768"/>
              <a:gd name="connsiteX11" fmla="*/ 662284 w 9167453"/>
              <a:gd name="connsiteY11" fmla="*/ 2406993 h 6439768"/>
              <a:gd name="connsiteX12" fmla="*/ 774032 w 9167453"/>
              <a:gd name="connsiteY12" fmla="*/ 2518368 h 6439768"/>
              <a:gd name="connsiteX13" fmla="*/ 594032 w 9167453"/>
              <a:gd name="connsiteY13" fmla="*/ 2630270 h 6439768"/>
              <a:gd name="connsiteX14" fmla="*/ 149382 w 9167453"/>
              <a:gd name="connsiteY14" fmla="*/ 3527349 h 6439768"/>
              <a:gd name="connsiteX15" fmla="*/ 708243 w 9167453"/>
              <a:gd name="connsiteY15" fmla="*/ 4091144 h 6439768"/>
              <a:gd name="connsiteX16" fmla="*/ 782503 w 9167453"/>
              <a:gd name="connsiteY16" fmla="*/ 4116186 h 6439768"/>
              <a:gd name="connsiteX17" fmla="*/ 736727 w 9167453"/>
              <a:gd name="connsiteY17" fmla="*/ 4205698 h 6439768"/>
              <a:gd name="connsiteX18" fmla="*/ 1752973 w 9167453"/>
              <a:gd name="connsiteY18" fmla="*/ 5570845 h 6439768"/>
              <a:gd name="connsiteX19" fmla="*/ 2436286 w 9167453"/>
              <a:gd name="connsiteY19" fmla="*/ 5691737 h 6439768"/>
              <a:gd name="connsiteX20" fmla="*/ 2481776 w 9167453"/>
              <a:gd name="connsiteY20" fmla="*/ 5689960 h 6439768"/>
              <a:gd name="connsiteX21" fmla="*/ 2493579 w 9167453"/>
              <a:gd name="connsiteY21" fmla="*/ 5722410 h 6439768"/>
              <a:gd name="connsiteX22" fmla="*/ 4101058 w 9167453"/>
              <a:gd name="connsiteY22" fmla="*/ 6176453 h 6439768"/>
              <a:gd name="connsiteX23" fmla="*/ 4501754 w 9167453"/>
              <a:gd name="connsiteY23" fmla="*/ 6026718 h 6439768"/>
              <a:gd name="connsiteX24" fmla="*/ 4521999 w 9167453"/>
              <a:gd name="connsiteY24" fmla="*/ 6015768 h 6439768"/>
              <a:gd name="connsiteX25" fmla="*/ 4561470 w 9167453"/>
              <a:gd name="connsiteY25" fmla="*/ 6044317 h 6439768"/>
              <a:gd name="connsiteX26" fmla="*/ 5577013 w 9167453"/>
              <a:gd name="connsiteY26" fmla="*/ 6320839 h 6439768"/>
              <a:gd name="connsiteX27" fmla="*/ 6948639 w 9167453"/>
              <a:gd name="connsiteY27" fmla="*/ 5657480 h 6439768"/>
              <a:gd name="connsiteX28" fmla="*/ 6969545 w 9167453"/>
              <a:gd name="connsiteY28" fmla="*/ 5604031 h 6439768"/>
              <a:gd name="connsiteX29" fmla="*/ 7035673 w 9167453"/>
              <a:gd name="connsiteY29" fmla="*/ 5612748 h 6439768"/>
              <a:gd name="connsiteX30" fmla="*/ 8562269 w 9167453"/>
              <a:gd name="connsiteY30" fmla="*/ 4813698 h 6439768"/>
              <a:gd name="connsiteX31" fmla="*/ 8372844 w 9167453"/>
              <a:gd name="connsiteY31" fmla="*/ 4264555 h 6439768"/>
              <a:gd name="connsiteX32" fmla="*/ 8342793 w 9167453"/>
              <a:gd name="connsiteY32" fmla="*/ 4232233 h 6439768"/>
              <a:gd name="connsiteX33" fmla="*/ 8362375 w 9167453"/>
              <a:gd name="connsiteY33" fmla="*/ 4229175 h 6439768"/>
              <a:gd name="connsiteX34" fmla="*/ 8993009 w 9167453"/>
              <a:gd name="connsiteY34" fmla="*/ 3742076 h 6439768"/>
              <a:gd name="connsiteX35" fmla="*/ 8363013 w 9167453"/>
              <a:gd name="connsiteY35" fmla="*/ 2559008 h 6439768"/>
              <a:gd name="connsiteX36" fmla="*/ 8333499 w 9167453"/>
              <a:gd name="connsiteY36" fmla="*/ 2542514 h 6439768"/>
              <a:gd name="connsiteX37" fmla="*/ 8393004 w 9167453"/>
              <a:gd name="connsiteY37" fmla="*/ 2464428 h 6439768"/>
              <a:gd name="connsiteX38" fmla="*/ 8510371 w 9167453"/>
              <a:gd name="connsiteY38" fmla="*/ 2096940 h 6439768"/>
              <a:gd name="connsiteX39" fmla="*/ 7460987 w 9167453"/>
              <a:gd name="connsiteY39" fmla="*/ 1195276 h 6439768"/>
              <a:gd name="connsiteX40" fmla="*/ 7374728 w 9167453"/>
              <a:gd name="connsiteY40" fmla="*/ 1181256 h 6439768"/>
              <a:gd name="connsiteX41" fmla="*/ 7235704 w 9167453"/>
              <a:gd name="connsiteY41" fmla="*/ 1067083 h 6439768"/>
              <a:gd name="connsiteX42" fmla="*/ 6736691 w 9167453"/>
              <a:gd name="connsiteY42" fmla="*/ 811243 h 6439768"/>
              <a:gd name="connsiteX43" fmla="*/ 5925454 w 9167453"/>
              <a:gd name="connsiteY43" fmla="*/ 695349 h 6439768"/>
              <a:gd name="connsiteX44" fmla="*/ 5806967 w 9167453"/>
              <a:gd name="connsiteY44" fmla="*/ 709067 h 6439768"/>
              <a:gd name="connsiteX45" fmla="*/ 5711130 w 9167453"/>
              <a:gd name="connsiteY45" fmla="*/ 632546 h 6439768"/>
              <a:gd name="connsiteX46" fmla="*/ 5198631 w 9167453"/>
              <a:gd name="connsiteY46" fmla="*/ 367093 h 6439768"/>
              <a:gd name="connsiteX47" fmla="*/ 4515319 w 9167453"/>
              <a:gd name="connsiteY47" fmla="*/ 246201 h 6439768"/>
              <a:gd name="connsiteX48" fmla="*/ 4513264 w 9167453"/>
              <a:gd name="connsiteY48" fmla="*/ 5 h 6439768"/>
              <a:gd name="connsiteX49" fmla="*/ 5217096 w 9167453"/>
              <a:gd name="connsiteY49" fmla="*/ 128164 h 6439768"/>
              <a:gd name="connsiteX50" fmla="*/ 5744985 w 9167453"/>
              <a:gd name="connsiteY50" fmla="*/ 409572 h 6439768"/>
              <a:gd name="connsiteX51" fmla="*/ 5843700 w 9167453"/>
              <a:gd name="connsiteY51" fmla="*/ 490692 h 6439768"/>
              <a:gd name="connsiteX52" fmla="*/ 5965746 w 9167453"/>
              <a:gd name="connsiteY52" fmla="*/ 476150 h 6439768"/>
              <a:gd name="connsiteX53" fmla="*/ 6801344 w 9167453"/>
              <a:gd name="connsiteY53" fmla="*/ 599010 h 6439768"/>
              <a:gd name="connsiteX54" fmla="*/ 7315343 w 9167453"/>
              <a:gd name="connsiteY54" fmla="*/ 870227 h 6439768"/>
              <a:gd name="connsiteX55" fmla="*/ 7458542 w 9167453"/>
              <a:gd name="connsiteY55" fmla="*/ 991263 h 6439768"/>
              <a:gd name="connsiteX56" fmla="*/ 7547392 w 9167453"/>
              <a:gd name="connsiteY56" fmla="*/ 1006126 h 6439768"/>
              <a:gd name="connsiteX57" fmla="*/ 8628289 w 9167453"/>
              <a:gd name="connsiteY57" fmla="*/ 1961985 h 6439768"/>
              <a:gd name="connsiteX58" fmla="*/ 8507397 w 9167453"/>
              <a:gd name="connsiteY58" fmla="*/ 2351562 h 6439768"/>
              <a:gd name="connsiteX59" fmla="*/ 8446106 w 9167453"/>
              <a:gd name="connsiteY59" fmla="*/ 2434341 h 6439768"/>
              <a:gd name="connsiteX60" fmla="*/ 8476505 w 9167453"/>
              <a:gd name="connsiteY60" fmla="*/ 2451827 h 6439768"/>
              <a:gd name="connsiteX61" fmla="*/ 9125421 w 9167453"/>
              <a:gd name="connsiteY61" fmla="*/ 3706005 h 6439768"/>
              <a:gd name="connsiteX62" fmla="*/ 8475848 w 9167453"/>
              <a:gd name="connsiteY62" fmla="*/ 4222381 h 6439768"/>
              <a:gd name="connsiteX63" fmla="*/ 8455678 w 9167453"/>
              <a:gd name="connsiteY63" fmla="*/ 4225623 h 6439768"/>
              <a:gd name="connsiteX64" fmla="*/ 8486632 w 9167453"/>
              <a:gd name="connsiteY64" fmla="*/ 4259888 h 6439768"/>
              <a:gd name="connsiteX65" fmla="*/ 8681745 w 9167453"/>
              <a:gd name="connsiteY65" fmla="*/ 4842038 h 6439768"/>
              <a:gd name="connsiteX66" fmla="*/ 7109305 w 9167453"/>
              <a:gd name="connsiteY66" fmla="*/ 5689116 h 6439768"/>
              <a:gd name="connsiteX67" fmla="*/ 7041191 w 9167453"/>
              <a:gd name="connsiteY67" fmla="*/ 5679875 h 6439768"/>
              <a:gd name="connsiteX68" fmla="*/ 7019657 w 9167453"/>
              <a:gd name="connsiteY68" fmla="*/ 5736537 h 6439768"/>
              <a:gd name="connsiteX69" fmla="*/ 5606841 w 9167453"/>
              <a:gd name="connsiteY69" fmla="*/ 6439768 h 6439768"/>
              <a:gd name="connsiteX70" fmla="*/ 4560801 w 9167453"/>
              <a:gd name="connsiteY70" fmla="*/ 6146625 h 6439768"/>
              <a:gd name="connsiteX71" fmla="*/ 4520145 w 9167453"/>
              <a:gd name="connsiteY71" fmla="*/ 6116360 h 6439768"/>
              <a:gd name="connsiteX72" fmla="*/ 4499292 w 9167453"/>
              <a:gd name="connsiteY72" fmla="*/ 6127968 h 6439768"/>
              <a:gd name="connsiteX73" fmla="*/ 4086563 w 9167453"/>
              <a:gd name="connsiteY73" fmla="*/ 6286703 h 6439768"/>
              <a:gd name="connsiteX74" fmla="*/ 2430811 w 9167453"/>
              <a:gd name="connsiteY74" fmla="*/ 5805369 h 6439768"/>
              <a:gd name="connsiteX75" fmla="*/ 2418653 w 9167453"/>
              <a:gd name="connsiteY75" fmla="*/ 5770969 h 6439768"/>
              <a:gd name="connsiteX76" fmla="*/ 2371797 w 9167453"/>
              <a:gd name="connsiteY76" fmla="*/ 5772853 h 6439768"/>
              <a:gd name="connsiteX77" fmla="*/ 1667964 w 9167453"/>
              <a:gd name="connsiteY77" fmla="*/ 5644694 h 6439768"/>
              <a:gd name="connsiteX78" fmla="*/ 621200 w 9167453"/>
              <a:gd name="connsiteY78" fmla="*/ 4197493 h 6439768"/>
              <a:gd name="connsiteX79" fmla="*/ 668350 w 9167453"/>
              <a:gd name="connsiteY79" fmla="*/ 4102601 h 6439768"/>
              <a:gd name="connsiteX80" fmla="*/ 591860 w 9167453"/>
              <a:gd name="connsiteY80" fmla="*/ 4076054 h 6439768"/>
              <a:gd name="connsiteX81" fmla="*/ 16217 w 9167453"/>
              <a:gd name="connsiteY81" fmla="*/ 3478371 h 6439768"/>
              <a:gd name="connsiteX82" fmla="*/ 474219 w 9167453"/>
              <a:gd name="connsiteY82" fmla="*/ 2527372 h 6439768"/>
              <a:gd name="connsiteX83" fmla="*/ 659625 w 9167453"/>
              <a:gd name="connsiteY83" fmla="*/ 2408744 h 6439768"/>
              <a:gd name="connsiteX84" fmla="*/ 544521 w 9167453"/>
              <a:gd name="connsiteY84" fmla="*/ 2290674 h 6439768"/>
              <a:gd name="connsiteX85" fmla="*/ 303445 w 9167453"/>
              <a:gd name="connsiteY85" fmla="*/ 1380648 h 6439768"/>
              <a:gd name="connsiteX86" fmla="*/ 1332343 w 9167453"/>
              <a:gd name="connsiteY86" fmla="*/ 819187 h 6439768"/>
              <a:gd name="connsiteX87" fmla="*/ 1856417 w 9167453"/>
              <a:gd name="connsiteY87" fmla="*/ 890333 h 6439768"/>
              <a:gd name="connsiteX88" fmla="*/ 1978680 w 9167453"/>
              <a:gd name="connsiteY88" fmla="*/ 929110 h 6439768"/>
              <a:gd name="connsiteX89" fmla="*/ 1987686 w 9167453"/>
              <a:gd name="connsiteY89" fmla="*/ 882867 h 6439768"/>
              <a:gd name="connsiteX90" fmla="*/ 2068533 w 9167453"/>
              <a:gd name="connsiteY90" fmla="*/ 695643 h 6439768"/>
              <a:gd name="connsiteX91" fmla="*/ 2809906 w 9167453"/>
              <a:gd name="connsiteY91" fmla="*/ 322877 h 6439768"/>
              <a:gd name="connsiteX92" fmla="*/ 3455760 w 9167453"/>
              <a:gd name="connsiteY92" fmla="*/ 431725 h 6439768"/>
              <a:gd name="connsiteX93" fmla="*/ 3530518 w 9167453"/>
              <a:gd name="connsiteY93" fmla="*/ 461871 h 6439768"/>
              <a:gd name="connsiteX94" fmla="*/ 3581723 w 9167453"/>
              <a:gd name="connsiteY94" fmla="*/ 382272 h 6439768"/>
              <a:gd name="connsiteX95" fmla="*/ 4513264 w 9167453"/>
              <a:gd name="connsiteY95" fmla="*/ 5 h 64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167453" h="6439768">
                <a:moveTo>
                  <a:pt x="4515319" y="246201"/>
                </a:moveTo>
                <a:cubicBezTo>
                  <a:pt x="4125065" y="247121"/>
                  <a:pt x="3789360" y="375640"/>
                  <a:pt x="3610937" y="606794"/>
                </a:cubicBezTo>
                <a:lnTo>
                  <a:pt x="3561225" y="681880"/>
                </a:lnTo>
                <a:lnTo>
                  <a:pt x="3488646" y="653443"/>
                </a:lnTo>
                <a:cubicBezTo>
                  <a:pt x="3272649" y="577278"/>
                  <a:pt x="3057593" y="543283"/>
                  <a:pt x="2861622" y="550767"/>
                </a:cubicBezTo>
                <a:cubicBezTo>
                  <a:pt x="2548070" y="562740"/>
                  <a:pt x="2283377" y="680896"/>
                  <a:pt x="2141864" y="902397"/>
                </a:cubicBezTo>
                <a:cubicBezTo>
                  <a:pt x="2106484" y="957773"/>
                  <a:pt x="2080480" y="1016986"/>
                  <a:pt x="2063374" y="1079006"/>
                </a:cubicBezTo>
                <a:lnTo>
                  <a:pt x="2054630" y="1122627"/>
                </a:lnTo>
                <a:lnTo>
                  <a:pt x="1935932" y="1086049"/>
                </a:lnTo>
                <a:cubicBezTo>
                  <a:pt x="1761819" y="1040322"/>
                  <a:pt x="1589743" y="1018553"/>
                  <a:pt x="1427137" y="1018937"/>
                </a:cubicBezTo>
                <a:cubicBezTo>
                  <a:pt x="950161" y="1020061"/>
                  <a:pt x="554669" y="1211795"/>
                  <a:pt x="428236" y="1548564"/>
                </a:cubicBezTo>
                <a:cubicBezTo>
                  <a:pt x="324792" y="1824101"/>
                  <a:pt x="423496" y="2138035"/>
                  <a:pt x="662284" y="2406993"/>
                </a:cubicBezTo>
                <a:lnTo>
                  <a:pt x="774032" y="2518368"/>
                </a:lnTo>
                <a:lnTo>
                  <a:pt x="594032" y="2630270"/>
                </a:lnTo>
                <a:cubicBezTo>
                  <a:pt x="258619" y="2875953"/>
                  <a:pt x="77089" y="3209124"/>
                  <a:pt x="149382" y="3527349"/>
                </a:cubicBezTo>
                <a:cubicBezTo>
                  <a:pt x="207219" y="3781929"/>
                  <a:pt x="416551" y="3978741"/>
                  <a:pt x="708243" y="4091144"/>
                </a:cubicBezTo>
                <a:lnTo>
                  <a:pt x="782503" y="4116186"/>
                </a:lnTo>
                <a:lnTo>
                  <a:pt x="736727" y="4205698"/>
                </a:lnTo>
                <a:cubicBezTo>
                  <a:pt x="552826" y="4695541"/>
                  <a:pt x="1007814" y="5306738"/>
                  <a:pt x="1752973" y="5570845"/>
                </a:cubicBezTo>
                <a:cubicBezTo>
                  <a:pt x="1985836" y="5653378"/>
                  <a:pt x="2219479" y="5692249"/>
                  <a:pt x="2436286" y="5691737"/>
                </a:cubicBezTo>
                <a:lnTo>
                  <a:pt x="2481776" y="5689960"/>
                </a:lnTo>
                <a:lnTo>
                  <a:pt x="2493579" y="5722410"/>
                </a:lnTo>
                <a:cubicBezTo>
                  <a:pt x="2692991" y="6163103"/>
                  <a:pt x="3383446" y="6365845"/>
                  <a:pt x="4101058" y="6176453"/>
                </a:cubicBezTo>
                <a:cubicBezTo>
                  <a:pt x="4244581" y="6138575"/>
                  <a:pt x="4378999" y="6087700"/>
                  <a:pt x="4501754" y="6026718"/>
                </a:cubicBezTo>
                <a:lnTo>
                  <a:pt x="4521999" y="6015768"/>
                </a:lnTo>
                <a:lnTo>
                  <a:pt x="4561470" y="6044317"/>
                </a:lnTo>
                <a:cubicBezTo>
                  <a:pt x="4821370" y="6215167"/>
                  <a:pt x="5180419" y="6320839"/>
                  <a:pt x="5577013" y="6320839"/>
                </a:cubicBezTo>
                <a:cubicBezTo>
                  <a:pt x="6221479" y="6320839"/>
                  <a:pt x="6766800" y="6041797"/>
                  <a:pt x="6948639" y="5657480"/>
                </a:cubicBezTo>
                <a:lnTo>
                  <a:pt x="6969545" y="5604031"/>
                </a:lnTo>
                <a:lnTo>
                  <a:pt x="7035673" y="5612748"/>
                </a:lnTo>
                <a:cubicBezTo>
                  <a:pt x="7824843" y="5690220"/>
                  <a:pt x="8508323" y="5332473"/>
                  <a:pt x="8562269" y="4813698"/>
                </a:cubicBezTo>
                <a:cubicBezTo>
                  <a:pt x="8582498" y="4619157"/>
                  <a:pt x="8511327" y="4429598"/>
                  <a:pt x="8372844" y="4264555"/>
                </a:cubicBezTo>
                <a:lnTo>
                  <a:pt x="8342793" y="4232233"/>
                </a:lnTo>
                <a:lnTo>
                  <a:pt x="8362375" y="4229175"/>
                </a:lnTo>
                <a:cubicBezTo>
                  <a:pt x="8666795" y="4155208"/>
                  <a:pt x="8901059" y="3986998"/>
                  <a:pt x="8993009" y="3742076"/>
                </a:cubicBezTo>
                <a:cubicBezTo>
                  <a:pt x="9142429" y="3344078"/>
                  <a:pt x="8870082" y="2865969"/>
                  <a:pt x="8363013" y="2559008"/>
                </a:cubicBezTo>
                <a:lnTo>
                  <a:pt x="8333499" y="2542514"/>
                </a:lnTo>
                <a:lnTo>
                  <a:pt x="8393004" y="2464428"/>
                </a:lnTo>
                <a:cubicBezTo>
                  <a:pt x="8468579" y="2351476"/>
                  <a:pt x="8510371" y="2227294"/>
                  <a:pt x="8510371" y="2096940"/>
                </a:cubicBezTo>
                <a:cubicBezTo>
                  <a:pt x="8510371" y="1673289"/>
                  <a:pt x="8068947" y="1314812"/>
                  <a:pt x="7460987" y="1195276"/>
                </a:cubicBezTo>
                <a:lnTo>
                  <a:pt x="7374728" y="1181256"/>
                </a:lnTo>
                <a:lnTo>
                  <a:pt x="7235704" y="1067083"/>
                </a:lnTo>
                <a:cubicBezTo>
                  <a:pt x="7091135" y="964989"/>
                  <a:pt x="6922980" y="877270"/>
                  <a:pt x="6736691" y="811243"/>
                </a:cubicBezTo>
                <a:cubicBezTo>
                  <a:pt x="6457255" y="712203"/>
                  <a:pt x="6176696" y="676037"/>
                  <a:pt x="5925454" y="695349"/>
                </a:cubicBezTo>
                <a:lnTo>
                  <a:pt x="5806967" y="709067"/>
                </a:lnTo>
                <a:lnTo>
                  <a:pt x="5711130" y="632546"/>
                </a:lnTo>
                <a:cubicBezTo>
                  <a:pt x="5563568" y="526343"/>
                  <a:pt x="5390743" y="435183"/>
                  <a:pt x="5198631" y="367093"/>
                </a:cubicBezTo>
                <a:cubicBezTo>
                  <a:pt x="4965769" y="284560"/>
                  <a:pt x="4732126" y="245690"/>
                  <a:pt x="4515319" y="246201"/>
                </a:cubicBezTo>
                <a:close/>
                <a:moveTo>
                  <a:pt x="4513264" y="5"/>
                </a:moveTo>
                <a:cubicBezTo>
                  <a:pt x="4736582" y="-537"/>
                  <a:pt x="4977241" y="40670"/>
                  <a:pt x="5217096" y="128164"/>
                </a:cubicBezTo>
                <a:cubicBezTo>
                  <a:pt x="5414977" y="200346"/>
                  <a:pt x="5592992" y="296986"/>
                  <a:pt x="5744985" y="409572"/>
                </a:cubicBezTo>
                <a:lnTo>
                  <a:pt x="5843700" y="490692"/>
                </a:lnTo>
                <a:lnTo>
                  <a:pt x="5965746" y="476150"/>
                </a:lnTo>
                <a:cubicBezTo>
                  <a:pt x="6224533" y="455677"/>
                  <a:pt x="6513517" y="494017"/>
                  <a:pt x="6801344" y="599010"/>
                </a:cubicBezTo>
                <a:cubicBezTo>
                  <a:pt x="6993228" y="669005"/>
                  <a:pt x="7166432" y="761997"/>
                  <a:pt x="7315343" y="870227"/>
                </a:cubicBezTo>
                <a:lnTo>
                  <a:pt x="7458542" y="991263"/>
                </a:lnTo>
                <a:lnTo>
                  <a:pt x="7547392" y="1006126"/>
                </a:lnTo>
                <a:cubicBezTo>
                  <a:pt x="8173609" y="1132846"/>
                  <a:pt x="8628289" y="1512870"/>
                  <a:pt x="8628289" y="1961985"/>
                </a:cubicBezTo>
                <a:cubicBezTo>
                  <a:pt x="8628289" y="2100174"/>
                  <a:pt x="8585242" y="2231821"/>
                  <a:pt x="8507397" y="2351562"/>
                </a:cubicBezTo>
                <a:lnTo>
                  <a:pt x="8446106" y="2434341"/>
                </a:lnTo>
                <a:lnTo>
                  <a:pt x="8476505" y="2451827"/>
                </a:lnTo>
                <a:cubicBezTo>
                  <a:pt x="8998802" y="2777238"/>
                  <a:pt x="9279328" y="3284084"/>
                  <a:pt x="9125421" y="3706005"/>
                </a:cubicBezTo>
                <a:cubicBezTo>
                  <a:pt x="9030709" y="3965648"/>
                  <a:pt x="8789410" y="4143969"/>
                  <a:pt x="8475848" y="4222381"/>
                </a:cubicBezTo>
                <a:lnTo>
                  <a:pt x="8455678" y="4225623"/>
                </a:lnTo>
                <a:lnTo>
                  <a:pt x="8486632" y="4259888"/>
                </a:lnTo>
                <a:cubicBezTo>
                  <a:pt x="8629273" y="4434851"/>
                  <a:pt x="8702582" y="4635804"/>
                  <a:pt x="8681745" y="4842038"/>
                </a:cubicBezTo>
                <a:cubicBezTo>
                  <a:pt x="8626179" y="5391995"/>
                  <a:pt x="7922174" y="5771245"/>
                  <a:pt x="7109305" y="5689116"/>
                </a:cubicBezTo>
                <a:lnTo>
                  <a:pt x="7041191" y="5679875"/>
                </a:lnTo>
                <a:lnTo>
                  <a:pt x="7019657" y="5736537"/>
                </a:lnTo>
                <a:cubicBezTo>
                  <a:pt x="6832358" y="6143954"/>
                  <a:pt x="6270660" y="6439768"/>
                  <a:pt x="5606841" y="6439768"/>
                </a:cubicBezTo>
                <a:cubicBezTo>
                  <a:pt x="5198337" y="6439768"/>
                  <a:pt x="4828506" y="6327744"/>
                  <a:pt x="4560801" y="6146625"/>
                </a:cubicBezTo>
                <a:lnTo>
                  <a:pt x="4520145" y="6116360"/>
                </a:lnTo>
                <a:lnTo>
                  <a:pt x="4499292" y="6127968"/>
                </a:lnTo>
                <a:cubicBezTo>
                  <a:pt x="4372850" y="6192616"/>
                  <a:pt x="4234396" y="6246548"/>
                  <a:pt x="4086563" y="6286703"/>
                </a:cubicBezTo>
                <a:cubicBezTo>
                  <a:pt x="3347401" y="6487479"/>
                  <a:pt x="2636211" y="6272551"/>
                  <a:pt x="2430811" y="5805369"/>
                </a:cubicBezTo>
                <a:lnTo>
                  <a:pt x="2418653" y="5770969"/>
                </a:lnTo>
                <a:lnTo>
                  <a:pt x="2371797" y="5772853"/>
                </a:lnTo>
                <a:cubicBezTo>
                  <a:pt x="2148479" y="5773395"/>
                  <a:pt x="1907820" y="5732188"/>
                  <a:pt x="1667964" y="5644694"/>
                </a:cubicBezTo>
                <a:cubicBezTo>
                  <a:pt x="900428" y="5364713"/>
                  <a:pt x="431776" y="4716779"/>
                  <a:pt x="621200" y="4197493"/>
                </a:cubicBezTo>
                <a:lnTo>
                  <a:pt x="668350" y="4102601"/>
                </a:lnTo>
                <a:lnTo>
                  <a:pt x="591860" y="4076054"/>
                </a:lnTo>
                <a:cubicBezTo>
                  <a:pt x="291409" y="3956895"/>
                  <a:pt x="75790" y="3748253"/>
                  <a:pt x="16217" y="3478371"/>
                </a:cubicBezTo>
                <a:cubicBezTo>
                  <a:pt x="-58248" y="3141019"/>
                  <a:pt x="128734" y="2787822"/>
                  <a:pt x="474219" y="2527372"/>
                </a:cubicBezTo>
                <a:lnTo>
                  <a:pt x="659625" y="2408744"/>
                </a:lnTo>
                <a:lnTo>
                  <a:pt x="544521" y="2290674"/>
                </a:lnTo>
                <a:cubicBezTo>
                  <a:pt x="298562" y="2005550"/>
                  <a:pt x="196894" y="1672747"/>
                  <a:pt x="303445" y="1380648"/>
                </a:cubicBezTo>
                <a:cubicBezTo>
                  <a:pt x="433675" y="1023638"/>
                  <a:pt x="841043" y="820379"/>
                  <a:pt x="1332343" y="819187"/>
                </a:cubicBezTo>
                <a:cubicBezTo>
                  <a:pt x="1499832" y="818780"/>
                  <a:pt x="1677075" y="841858"/>
                  <a:pt x="1856417" y="890333"/>
                </a:cubicBezTo>
                <a:lnTo>
                  <a:pt x="1978680" y="929110"/>
                </a:lnTo>
                <a:lnTo>
                  <a:pt x="1987686" y="882867"/>
                </a:lnTo>
                <a:cubicBezTo>
                  <a:pt x="2005306" y="817119"/>
                  <a:pt x="2032091" y="754347"/>
                  <a:pt x="2068533" y="695643"/>
                </a:cubicBezTo>
                <a:cubicBezTo>
                  <a:pt x="2214296" y="460828"/>
                  <a:pt x="2486938" y="335570"/>
                  <a:pt x="2809906" y="322877"/>
                </a:cubicBezTo>
                <a:cubicBezTo>
                  <a:pt x="3011762" y="314944"/>
                  <a:pt x="3233276" y="350982"/>
                  <a:pt x="3455760" y="431725"/>
                </a:cubicBezTo>
                <a:lnTo>
                  <a:pt x="3530518" y="461871"/>
                </a:lnTo>
                <a:lnTo>
                  <a:pt x="3581723" y="382272"/>
                </a:lnTo>
                <a:cubicBezTo>
                  <a:pt x="3765504" y="137224"/>
                  <a:pt x="4111291" y="981"/>
                  <a:pt x="4513264" y="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C1F135E-3778-E44B-411C-FDA25A373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759" y="1723987"/>
            <a:ext cx="2458358" cy="308398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AA30C22-38A7-BF18-694E-C46A78542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85011"/>
            <a:ext cx="3298222" cy="107298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667F81A-9B99-525C-DF3D-E18BA322CB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4084" y="4908310"/>
            <a:ext cx="685859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5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3.7037E-7 L 0.06601 0.03704 C 0.07955 0.04699 0.17656 0.1375 0.24414 0.17824 C 0.31002 0.20417 0.40677 0.23981 0.47669 0.24306 C 0.54661 0.2463 0.63033 0.19676 0.6638 0.19745 " pathEditMode="relative" rAng="0" ptsTypes="AAAAA">
                                      <p:cBhvr>
                                        <p:cTn id="6" dur="4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90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вощ, растение, свежий&#10;&#10;Автоматически созданное описание">
            <a:extLst>
              <a:ext uri="{FF2B5EF4-FFF2-40B4-BE49-F238E27FC236}">
                <a16:creationId xmlns:a16="http://schemas.microsoft.com/office/drawing/2014/main" id="{18A5C3F5-C13E-CEF8-E89E-E54305170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7E3924B0-FF56-0544-7093-59ADE95A5A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027592 w 12192000"/>
              <a:gd name="connsiteY0" fmla="*/ 391683 h 6858000"/>
              <a:gd name="connsiteX1" fmla="*/ 5123210 w 12192000"/>
              <a:gd name="connsiteY1" fmla="*/ 752276 h 6858000"/>
              <a:gd name="connsiteX2" fmla="*/ 5073498 w 12192000"/>
              <a:gd name="connsiteY2" fmla="*/ 827362 h 6858000"/>
              <a:gd name="connsiteX3" fmla="*/ 5000919 w 12192000"/>
              <a:gd name="connsiteY3" fmla="*/ 798925 h 6858000"/>
              <a:gd name="connsiteX4" fmla="*/ 4373896 w 12192000"/>
              <a:gd name="connsiteY4" fmla="*/ 696249 h 6858000"/>
              <a:gd name="connsiteX5" fmla="*/ 3654137 w 12192000"/>
              <a:gd name="connsiteY5" fmla="*/ 1047879 h 6858000"/>
              <a:gd name="connsiteX6" fmla="*/ 3575647 w 12192000"/>
              <a:gd name="connsiteY6" fmla="*/ 1224488 h 6858000"/>
              <a:gd name="connsiteX7" fmla="*/ 3566903 w 12192000"/>
              <a:gd name="connsiteY7" fmla="*/ 1268109 h 6858000"/>
              <a:gd name="connsiteX8" fmla="*/ 3448205 w 12192000"/>
              <a:gd name="connsiteY8" fmla="*/ 1231531 h 6858000"/>
              <a:gd name="connsiteX9" fmla="*/ 2939410 w 12192000"/>
              <a:gd name="connsiteY9" fmla="*/ 1164419 h 6858000"/>
              <a:gd name="connsiteX10" fmla="*/ 1940509 w 12192000"/>
              <a:gd name="connsiteY10" fmla="*/ 1694046 h 6858000"/>
              <a:gd name="connsiteX11" fmla="*/ 2174557 w 12192000"/>
              <a:gd name="connsiteY11" fmla="*/ 2552474 h 6858000"/>
              <a:gd name="connsiteX12" fmla="*/ 2286305 w 12192000"/>
              <a:gd name="connsiteY12" fmla="*/ 2663850 h 6858000"/>
              <a:gd name="connsiteX13" fmla="*/ 2106305 w 12192000"/>
              <a:gd name="connsiteY13" fmla="*/ 2775752 h 6858000"/>
              <a:gd name="connsiteX14" fmla="*/ 1661656 w 12192000"/>
              <a:gd name="connsiteY14" fmla="*/ 3672831 h 6858000"/>
              <a:gd name="connsiteX15" fmla="*/ 2220516 w 12192000"/>
              <a:gd name="connsiteY15" fmla="*/ 4236626 h 6858000"/>
              <a:gd name="connsiteX16" fmla="*/ 2294776 w 12192000"/>
              <a:gd name="connsiteY16" fmla="*/ 4261668 h 6858000"/>
              <a:gd name="connsiteX17" fmla="*/ 2249000 w 12192000"/>
              <a:gd name="connsiteY17" fmla="*/ 4351180 h 6858000"/>
              <a:gd name="connsiteX18" fmla="*/ 3265246 w 12192000"/>
              <a:gd name="connsiteY18" fmla="*/ 5716327 h 6858000"/>
              <a:gd name="connsiteX19" fmla="*/ 3948559 w 12192000"/>
              <a:gd name="connsiteY19" fmla="*/ 5837219 h 6858000"/>
              <a:gd name="connsiteX20" fmla="*/ 3994049 w 12192000"/>
              <a:gd name="connsiteY20" fmla="*/ 5835442 h 6858000"/>
              <a:gd name="connsiteX21" fmla="*/ 4005853 w 12192000"/>
              <a:gd name="connsiteY21" fmla="*/ 5867892 h 6858000"/>
              <a:gd name="connsiteX22" fmla="*/ 5613331 w 12192000"/>
              <a:gd name="connsiteY22" fmla="*/ 6321935 h 6858000"/>
              <a:gd name="connsiteX23" fmla="*/ 6014027 w 12192000"/>
              <a:gd name="connsiteY23" fmla="*/ 6172200 h 6858000"/>
              <a:gd name="connsiteX24" fmla="*/ 6034272 w 12192000"/>
              <a:gd name="connsiteY24" fmla="*/ 6161250 h 6858000"/>
              <a:gd name="connsiteX25" fmla="*/ 6073743 w 12192000"/>
              <a:gd name="connsiteY25" fmla="*/ 6189799 h 6858000"/>
              <a:gd name="connsiteX26" fmla="*/ 7089286 w 12192000"/>
              <a:gd name="connsiteY26" fmla="*/ 6466321 h 6858000"/>
              <a:gd name="connsiteX27" fmla="*/ 8460912 w 12192000"/>
              <a:gd name="connsiteY27" fmla="*/ 5802962 h 6858000"/>
              <a:gd name="connsiteX28" fmla="*/ 8481818 w 12192000"/>
              <a:gd name="connsiteY28" fmla="*/ 5749513 h 6858000"/>
              <a:gd name="connsiteX29" fmla="*/ 8547946 w 12192000"/>
              <a:gd name="connsiteY29" fmla="*/ 5758230 h 6858000"/>
              <a:gd name="connsiteX30" fmla="*/ 10074542 w 12192000"/>
              <a:gd name="connsiteY30" fmla="*/ 4959180 h 6858000"/>
              <a:gd name="connsiteX31" fmla="*/ 9885117 w 12192000"/>
              <a:gd name="connsiteY31" fmla="*/ 4410037 h 6858000"/>
              <a:gd name="connsiteX32" fmla="*/ 9855066 w 12192000"/>
              <a:gd name="connsiteY32" fmla="*/ 4377715 h 6858000"/>
              <a:gd name="connsiteX33" fmla="*/ 9874648 w 12192000"/>
              <a:gd name="connsiteY33" fmla="*/ 4374657 h 6858000"/>
              <a:gd name="connsiteX34" fmla="*/ 10505282 w 12192000"/>
              <a:gd name="connsiteY34" fmla="*/ 3887558 h 6858000"/>
              <a:gd name="connsiteX35" fmla="*/ 9875286 w 12192000"/>
              <a:gd name="connsiteY35" fmla="*/ 2704490 h 6858000"/>
              <a:gd name="connsiteX36" fmla="*/ 9845772 w 12192000"/>
              <a:gd name="connsiteY36" fmla="*/ 2687996 h 6858000"/>
              <a:gd name="connsiteX37" fmla="*/ 9905277 w 12192000"/>
              <a:gd name="connsiteY37" fmla="*/ 2609910 h 6858000"/>
              <a:gd name="connsiteX38" fmla="*/ 10022644 w 12192000"/>
              <a:gd name="connsiteY38" fmla="*/ 2242422 h 6858000"/>
              <a:gd name="connsiteX39" fmla="*/ 8973260 w 12192000"/>
              <a:gd name="connsiteY39" fmla="*/ 1340758 h 6858000"/>
              <a:gd name="connsiteX40" fmla="*/ 8887001 w 12192000"/>
              <a:gd name="connsiteY40" fmla="*/ 1326738 h 6858000"/>
              <a:gd name="connsiteX41" fmla="*/ 8747977 w 12192000"/>
              <a:gd name="connsiteY41" fmla="*/ 1212565 h 6858000"/>
              <a:gd name="connsiteX42" fmla="*/ 8248964 w 12192000"/>
              <a:gd name="connsiteY42" fmla="*/ 956725 h 6858000"/>
              <a:gd name="connsiteX43" fmla="*/ 7437727 w 12192000"/>
              <a:gd name="connsiteY43" fmla="*/ 840831 h 6858000"/>
              <a:gd name="connsiteX44" fmla="*/ 7319240 w 12192000"/>
              <a:gd name="connsiteY44" fmla="*/ 854549 h 6858000"/>
              <a:gd name="connsiteX45" fmla="*/ 7223403 w 12192000"/>
              <a:gd name="connsiteY45" fmla="*/ 778028 h 6858000"/>
              <a:gd name="connsiteX46" fmla="*/ 6710904 w 12192000"/>
              <a:gd name="connsiteY46" fmla="*/ 512575 h 6858000"/>
              <a:gd name="connsiteX47" fmla="*/ 6027592 w 12192000"/>
              <a:gd name="connsiteY47" fmla="*/ 391683 h 6858000"/>
              <a:gd name="connsiteX48" fmla="*/ 0 w 12192000"/>
              <a:gd name="connsiteY48" fmla="*/ 0 h 6858000"/>
              <a:gd name="connsiteX49" fmla="*/ 12192000 w 12192000"/>
              <a:gd name="connsiteY49" fmla="*/ 0 h 6858000"/>
              <a:gd name="connsiteX50" fmla="*/ 12192000 w 12192000"/>
              <a:gd name="connsiteY50" fmla="*/ 6858000 h 6858000"/>
              <a:gd name="connsiteX51" fmla="*/ 0 w 12192000"/>
              <a:gd name="connsiteY5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6858000">
                <a:moveTo>
                  <a:pt x="6027592" y="391683"/>
                </a:moveTo>
                <a:cubicBezTo>
                  <a:pt x="5637338" y="392604"/>
                  <a:pt x="5301633" y="521122"/>
                  <a:pt x="5123210" y="752276"/>
                </a:cubicBezTo>
                <a:lnTo>
                  <a:pt x="5073498" y="827362"/>
                </a:lnTo>
                <a:lnTo>
                  <a:pt x="5000919" y="798925"/>
                </a:lnTo>
                <a:cubicBezTo>
                  <a:pt x="4784922" y="722760"/>
                  <a:pt x="4569866" y="688765"/>
                  <a:pt x="4373896" y="696249"/>
                </a:cubicBezTo>
                <a:cubicBezTo>
                  <a:pt x="4060343" y="708222"/>
                  <a:pt x="3795650" y="826378"/>
                  <a:pt x="3654137" y="1047879"/>
                </a:cubicBezTo>
                <a:cubicBezTo>
                  <a:pt x="3618757" y="1103255"/>
                  <a:pt x="3592753" y="1162468"/>
                  <a:pt x="3575647" y="1224488"/>
                </a:cubicBezTo>
                <a:lnTo>
                  <a:pt x="3566903" y="1268109"/>
                </a:lnTo>
                <a:lnTo>
                  <a:pt x="3448205" y="1231531"/>
                </a:lnTo>
                <a:cubicBezTo>
                  <a:pt x="3274092" y="1185804"/>
                  <a:pt x="3102016" y="1164035"/>
                  <a:pt x="2939410" y="1164419"/>
                </a:cubicBezTo>
                <a:cubicBezTo>
                  <a:pt x="2462434" y="1165543"/>
                  <a:pt x="2066943" y="1357277"/>
                  <a:pt x="1940509" y="1694046"/>
                </a:cubicBezTo>
                <a:cubicBezTo>
                  <a:pt x="1837065" y="1969583"/>
                  <a:pt x="1935769" y="2283517"/>
                  <a:pt x="2174557" y="2552474"/>
                </a:cubicBezTo>
                <a:lnTo>
                  <a:pt x="2286305" y="2663850"/>
                </a:lnTo>
                <a:lnTo>
                  <a:pt x="2106305" y="2775752"/>
                </a:lnTo>
                <a:cubicBezTo>
                  <a:pt x="1770892" y="3021435"/>
                  <a:pt x="1589361" y="3354606"/>
                  <a:pt x="1661656" y="3672831"/>
                </a:cubicBezTo>
                <a:cubicBezTo>
                  <a:pt x="1719492" y="3927411"/>
                  <a:pt x="1928824" y="4124223"/>
                  <a:pt x="2220516" y="4236626"/>
                </a:cubicBezTo>
                <a:lnTo>
                  <a:pt x="2294776" y="4261668"/>
                </a:lnTo>
                <a:lnTo>
                  <a:pt x="2249000" y="4351180"/>
                </a:lnTo>
                <a:cubicBezTo>
                  <a:pt x="2065099" y="4841023"/>
                  <a:pt x="2520088" y="5452220"/>
                  <a:pt x="3265246" y="5716327"/>
                </a:cubicBezTo>
                <a:cubicBezTo>
                  <a:pt x="3498109" y="5798860"/>
                  <a:pt x="3731752" y="5837731"/>
                  <a:pt x="3948559" y="5837219"/>
                </a:cubicBezTo>
                <a:lnTo>
                  <a:pt x="3994049" y="5835442"/>
                </a:lnTo>
                <a:lnTo>
                  <a:pt x="4005853" y="5867892"/>
                </a:lnTo>
                <a:cubicBezTo>
                  <a:pt x="4205264" y="6308585"/>
                  <a:pt x="4895719" y="6511327"/>
                  <a:pt x="5613331" y="6321935"/>
                </a:cubicBezTo>
                <a:cubicBezTo>
                  <a:pt x="5756854" y="6284057"/>
                  <a:pt x="5891272" y="6233182"/>
                  <a:pt x="6014027" y="6172200"/>
                </a:cubicBezTo>
                <a:lnTo>
                  <a:pt x="6034272" y="6161250"/>
                </a:lnTo>
                <a:lnTo>
                  <a:pt x="6073743" y="6189799"/>
                </a:lnTo>
                <a:cubicBezTo>
                  <a:pt x="6333643" y="6360649"/>
                  <a:pt x="6692692" y="6466321"/>
                  <a:pt x="7089286" y="6466321"/>
                </a:cubicBezTo>
                <a:cubicBezTo>
                  <a:pt x="7733752" y="6466321"/>
                  <a:pt x="8279073" y="6187279"/>
                  <a:pt x="8460912" y="5802962"/>
                </a:cubicBezTo>
                <a:lnTo>
                  <a:pt x="8481818" y="5749513"/>
                </a:lnTo>
                <a:lnTo>
                  <a:pt x="8547946" y="5758230"/>
                </a:lnTo>
                <a:cubicBezTo>
                  <a:pt x="9337116" y="5835702"/>
                  <a:pt x="10020596" y="5477955"/>
                  <a:pt x="10074542" y="4959180"/>
                </a:cubicBezTo>
                <a:cubicBezTo>
                  <a:pt x="10094771" y="4764639"/>
                  <a:pt x="10023600" y="4575080"/>
                  <a:pt x="9885117" y="4410037"/>
                </a:cubicBezTo>
                <a:lnTo>
                  <a:pt x="9855066" y="4377715"/>
                </a:lnTo>
                <a:lnTo>
                  <a:pt x="9874648" y="4374657"/>
                </a:lnTo>
                <a:cubicBezTo>
                  <a:pt x="10179068" y="4300690"/>
                  <a:pt x="10413332" y="4132480"/>
                  <a:pt x="10505282" y="3887558"/>
                </a:cubicBezTo>
                <a:cubicBezTo>
                  <a:pt x="10654702" y="3489560"/>
                  <a:pt x="10382355" y="3011451"/>
                  <a:pt x="9875286" y="2704490"/>
                </a:cubicBezTo>
                <a:lnTo>
                  <a:pt x="9845772" y="2687996"/>
                </a:lnTo>
                <a:lnTo>
                  <a:pt x="9905277" y="2609910"/>
                </a:lnTo>
                <a:cubicBezTo>
                  <a:pt x="9980852" y="2496958"/>
                  <a:pt x="10022644" y="2372776"/>
                  <a:pt x="10022644" y="2242422"/>
                </a:cubicBezTo>
                <a:cubicBezTo>
                  <a:pt x="10022644" y="1818771"/>
                  <a:pt x="9581220" y="1460294"/>
                  <a:pt x="8973260" y="1340758"/>
                </a:cubicBezTo>
                <a:lnTo>
                  <a:pt x="8887001" y="1326738"/>
                </a:lnTo>
                <a:lnTo>
                  <a:pt x="8747977" y="1212565"/>
                </a:lnTo>
                <a:cubicBezTo>
                  <a:pt x="8603408" y="1110471"/>
                  <a:pt x="8435253" y="1022752"/>
                  <a:pt x="8248964" y="956725"/>
                </a:cubicBezTo>
                <a:cubicBezTo>
                  <a:pt x="7969528" y="857685"/>
                  <a:pt x="7688969" y="821519"/>
                  <a:pt x="7437727" y="840831"/>
                </a:cubicBezTo>
                <a:lnTo>
                  <a:pt x="7319240" y="854549"/>
                </a:lnTo>
                <a:lnTo>
                  <a:pt x="7223403" y="778028"/>
                </a:lnTo>
                <a:cubicBezTo>
                  <a:pt x="7075841" y="671826"/>
                  <a:pt x="6903016" y="580665"/>
                  <a:pt x="6710904" y="512575"/>
                </a:cubicBezTo>
                <a:cubicBezTo>
                  <a:pt x="6478042" y="430042"/>
                  <a:pt x="6244399" y="391172"/>
                  <a:pt x="6027592" y="39168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3463DEB6-7133-31FF-F18B-A7AB9B4E62A7}"/>
              </a:ext>
            </a:extLst>
          </p:cNvPr>
          <p:cNvSpPr/>
          <p:nvPr/>
        </p:nvSpPr>
        <p:spPr>
          <a:xfrm>
            <a:off x="1512273" y="145482"/>
            <a:ext cx="9167453" cy="6439768"/>
          </a:xfrm>
          <a:custGeom>
            <a:avLst/>
            <a:gdLst>
              <a:gd name="connsiteX0" fmla="*/ 4515319 w 9167453"/>
              <a:gd name="connsiteY0" fmla="*/ 246201 h 6439768"/>
              <a:gd name="connsiteX1" fmla="*/ 3610937 w 9167453"/>
              <a:gd name="connsiteY1" fmla="*/ 606794 h 6439768"/>
              <a:gd name="connsiteX2" fmla="*/ 3561225 w 9167453"/>
              <a:gd name="connsiteY2" fmla="*/ 681880 h 6439768"/>
              <a:gd name="connsiteX3" fmla="*/ 3488646 w 9167453"/>
              <a:gd name="connsiteY3" fmla="*/ 653443 h 6439768"/>
              <a:gd name="connsiteX4" fmla="*/ 2861622 w 9167453"/>
              <a:gd name="connsiteY4" fmla="*/ 550767 h 6439768"/>
              <a:gd name="connsiteX5" fmla="*/ 2141864 w 9167453"/>
              <a:gd name="connsiteY5" fmla="*/ 902397 h 6439768"/>
              <a:gd name="connsiteX6" fmla="*/ 2063374 w 9167453"/>
              <a:gd name="connsiteY6" fmla="*/ 1079006 h 6439768"/>
              <a:gd name="connsiteX7" fmla="*/ 2054630 w 9167453"/>
              <a:gd name="connsiteY7" fmla="*/ 1122627 h 6439768"/>
              <a:gd name="connsiteX8" fmla="*/ 1935932 w 9167453"/>
              <a:gd name="connsiteY8" fmla="*/ 1086049 h 6439768"/>
              <a:gd name="connsiteX9" fmla="*/ 1427137 w 9167453"/>
              <a:gd name="connsiteY9" fmla="*/ 1018937 h 6439768"/>
              <a:gd name="connsiteX10" fmla="*/ 428236 w 9167453"/>
              <a:gd name="connsiteY10" fmla="*/ 1548564 h 6439768"/>
              <a:gd name="connsiteX11" fmla="*/ 662284 w 9167453"/>
              <a:gd name="connsiteY11" fmla="*/ 2406993 h 6439768"/>
              <a:gd name="connsiteX12" fmla="*/ 774032 w 9167453"/>
              <a:gd name="connsiteY12" fmla="*/ 2518368 h 6439768"/>
              <a:gd name="connsiteX13" fmla="*/ 594032 w 9167453"/>
              <a:gd name="connsiteY13" fmla="*/ 2630270 h 6439768"/>
              <a:gd name="connsiteX14" fmla="*/ 149382 w 9167453"/>
              <a:gd name="connsiteY14" fmla="*/ 3527349 h 6439768"/>
              <a:gd name="connsiteX15" fmla="*/ 708243 w 9167453"/>
              <a:gd name="connsiteY15" fmla="*/ 4091144 h 6439768"/>
              <a:gd name="connsiteX16" fmla="*/ 782503 w 9167453"/>
              <a:gd name="connsiteY16" fmla="*/ 4116186 h 6439768"/>
              <a:gd name="connsiteX17" fmla="*/ 736727 w 9167453"/>
              <a:gd name="connsiteY17" fmla="*/ 4205698 h 6439768"/>
              <a:gd name="connsiteX18" fmla="*/ 1752973 w 9167453"/>
              <a:gd name="connsiteY18" fmla="*/ 5570845 h 6439768"/>
              <a:gd name="connsiteX19" fmla="*/ 2436286 w 9167453"/>
              <a:gd name="connsiteY19" fmla="*/ 5691737 h 6439768"/>
              <a:gd name="connsiteX20" fmla="*/ 2481776 w 9167453"/>
              <a:gd name="connsiteY20" fmla="*/ 5689960 h 6439768"/>
              <a:gd name="connsiteX21" fmla="*/ 2493579 w 9167453"/>
              <a:gd name="connsiteY21" fmla="*/ 5722410 h 6439768"/>
              <a:gd name="connsiteX22" fmla="*/ 4101058 w 9167453"/>
              <a:gd name="connsiteY22" fmla="*/ 6176453 h 6439768"/>
              <a:gd name="connsiteX23" fmla="*/ 4501754 w 9167453"/>
              <a:gd name="connsiteY23" fmla="*/ 6026718 h 6439768"/>
              <a:gd name="connsiteX24" fmla="*/ 4521999 w 9167453"/>
              <a:gd name="connsiteY24" fmla="*/ 6015768 h 6439768"/>
              <a:gd name="connsiteX25" fmla="*/ 4561470 w 9167453"/>
              <a:gd name="connsiteY25" fmla="*/ 6044317 h 6439768"/>
              <a:gd name="connsiteX26" fmla="*/ 5577013 w 9167453"/>
              <a:gd name="connsiteY26" fmla="*/ 6320839 h 6439768"/>
              <a:gd name="connsiteX27" fmla="*/ 6948639 w 9167453"/>
              <a:gd name="connsiteY27" fmla="*/ 5657480 h 6439768"/>
              <a:gd name="connsiteX28" fmla="*/ 6969545 w 9167453"/>
              <a:gd name="connsiteY28" fmla="*/ 5604031 h 6439768"/>
              <a:gd name="connsiteX29" fmla="*/ 7035673 w 9167453"/>
              <a:gd name="connsiteY29" fmla="*/ 5612748 h 6439768"/>
              <a:gd name="connsiteX30" fmla="*/ 8562269 w 9167453"/>
              <a:gd name="connsiteY30" fmla="*/ 4813698 h 6439768"/>
              <a:gd name="connsiteX31" fmla="*/ 8372844 w 9167453"/>
              <a:gd name="connsiteY31" fmla="*/ 4264555 h 6439768"/>
              <a:gd name="connsiteX32" fmla="*/ 8342793 w 9167453"/>
              <a:gd name="connsiteY32" fmla="*/ 4232233 h 6439768"/>
              <a:gd name="connsiteX33" fmla="*/ 8362375 w 9167453"/>
              <a:gd name="connsiteY33" fmla="*/ 4229175 h 6439768"/>
              <a:gd name="connsiteX34" fmla="*/ 8993009 w 9167453"/>
              <a:gd name="connsiteY34" fmla="*/ 3742076 h 6439768"/>
              <a:gd name="connsiteX35" fmla="*/ 8363013 w 9167453"/>
              <a:gd name="connsiteY35" fmla="*/ 2559008 h 6439768"/>
              <a:gd name="connsiteX36" fmla="*/ 8333499 w 9167453"/>
              <a:gd name="connsiteY36" fmla="*/ 2542514 h 6439768"/>
              <a:gd name="connsiteX37" fmla="*/ 8393004 w 9167453"/>
              <a:gd name="connsiteY37" fmla="*/ 2464428 h 6439768"/>
              <a:gd name="connsiteX38" fmla="*/ 8510371 w 9167453"/>
              <a:gd name="connsiteY38" fmla="*/ 2096940 h 6439768"/>
              <a:gd name="connsiteX39" fmla="*/ 7460987 w 9167453"/>
              <a:gd name="connsiteY39" fmla="*/ 1195276 h 6439768"/>
              <a:gd name="connsiteX40" fmla="*/ 7374728 w 9167453"/>
              <a:gd name="connsiteY40" fmla="*/ 1181256 h 6439768"/>
              <a:gd name="connsiteX41" fmla="*/ 7235704 w 9167453"/>
              <a:gd name="connsiteY41" fmla="*/ 1067083 h 6439768"/>
              <a:gd name="connsiteX42" fmla="*/ 6736691 w 9167453"/>
              <a:gd name="connsiteY42" fmla="*/ 811243 h 6439768"/>
              <a:gd name="connsiteX43" fmla="*/ 5925454 w 9167453"/>
              <a:gd name="connsiteY43" fmla="*/ 695349 h 6439768"/>
              <a:gd name="connsiteX44" fmla="*/ 5806967 w 9167453"/>
              <a:gd name="connsiteY44" fmla="*/ 709067 h 6439768"/>
              <a:gd name="connsiteX45" fmla="*/ 5711130 w 9167453"/>
              <a:gd name="connsiteY45" fmla="*/ 632546 h 6439768"/>
              <a:gd name="connsiteX46" fmla="*/ 5198631 w 9167453"/>
              <a:gd name="connsiteY46" fmla="*/ 367093 h 6439768"/>
              <a:gd name="connsiteX47" fmla="*/ 4515319 w 9167453"/>
              <a:gd name="connsiteY47" fmla="*/ 246201 h 6439768"/>
              <a:gd name="connsiteX48" fmla="*/ 4513264 w 9167453"/>
              <a:gd name="connsiteY48" fmla="*/ 5 h 6439768"/>
              <a:gd name="connsiteX49" fmla="*/ 5217096 w 9167453"/>
              <a:gd name="connsiteY49" fmla="*/ 128164 h 6439768"/>
              <a:gd name="connsiteX50" fmla="*/ 5744985 w 9167453"/>
              <a:gd name="connsiteY50" fmla="*/ 409572 h 6439768"/>
              <a:gd name="connsiteX51" fmla="*/ 5843700 w 9167453"/>
              <a:gd name="connsiteY51" fmla="*/ 490692 h 6439768"/>
              <a:gd name="connsiteX52" fmla="*/ 5965746 w 9167453"/>
              <a:gd name="connsiteY52" fmla="*/ 476150 h 6439768"/>
              <a:gd name="connsiteX53" fmla="*/ 6801344 w 9167453"/>
              <a:gd name="connsiteY53" fmla="*/ 599010 h 6439768"/>
              <a:gd name="connsiteX54" fmla="*/ 7315343 w 9167453"/>
              <a:gd name="connsiteY54" fmla="*/ 870227 h 6439768"/>
              <a:gd name="connsiteX55" fmla="*/ 7458542 w 9167453"/>
              <a:gd name="connsiteY55" fmla="*/ 991263 h 6439768"/>
              <a:gd name="connsiteX56" fmla="*/ 7547392 w 9167453"/>
              <a:gd name="connsiteY56" fmla="*/ 1006126 h 6439768"/>
              <a:gd name="connsiteX57" fmla="*/ 8628289 w 9167453"/>
              <a:gd name="connsiteY57" fmla="*/ 1961985 h 6439768"/>
              <a:gd name="connsiteX58" fmla="*/ 8507397 w 9167453"/>
              <a:gd name="connsiteY58" fmla="*/ 2351562 h 6439768"/>
              <a:gd name="connsiteX59" fmla="*/ 8446106 w 9167453"/>
              <a:gd name="connsiteY59" fmla="*/ 2434341 h 6439768"/>
              <a:gd name="connsiteX60" fmla="*/ 8476505 w 9167453"/>
              <a:gd name="connsiteY60" fmla="*/ 2451827 h 6439768"/>
              <a:gd name="connsiteX61" fmla="*/ 9125421 w 9167453"/>
              <a:gd name="connsiteY61" fmla="*/ 3706005 h 6439768"/>
              <a:gd name="connsiteX62" fmla="*/ 8475848 w 9167453"/>
              <a:gd name="connsiteY62" fmla="*/ 4222381 h 6439768"/>
              <a:gd name="connsiteX63" fmla="*/ 8455678 w 9167453"/>
              <a:gd name="connsiteY63" fmla="*/ 4225623 h 6439768"/>
              <a:gd name="connsiteX64" fmla="*/ 8486632 w 9167453"/>
              <a:gd name="connsiteY64" fmla="*/ 4259888 h 6439768"/>
              <a:gd name="connsiteX65" fmla="*/ 8681745 w 9167453"/>
              <a:gd name="connsiteY65" fmla="*/ 4842038 h 6439768"/>
              <a:gd name="connsiteX66" fmla="*/ 7109305 w 9167453"/>
              <a:gd name="connsiteY66" fmla="*/ 5689116 h 6439768"/>
              <a:gd name="connsiteX67" fmla="*/ 7041191 w 9167453"/>
              <a:gd name="connsiteY67" fmla="*/ 5679875 h 6439768"/>
              <a:gd name="connsiteX68" fmla="*/ 7019657 w 9167453"/>
              <a:gd name="connsiteY68" fmla="*/ 5736537 h 6439768"/>
              <a:gd name="connsiteX69" fmla="*/ 5606841 w 9167453"/>
              <a:gd name="connsiteY69" fmla="*/ 6439768 h 6439768"/>
              <a:gd name="connsiteX70" fmla="*/ 4560801 w 9167453"/>
              <a:gd name="connsiteY70" fmla="*/ 6146625 h 6439768"/>
              <a:gd name="connsiteX71" fmla="*/ 4520145 w 9167453"/>
              <a:gd name="connsiteY71" fmla="*/ 6116360 h 6439768"/>
              <a:gd name="connsiteX72" fmla="*/ 4499292 w 9167453"/>
              <a:gd name="connsiteY72" fmla="*/ 6127968 h 6439768"/>
              <a:gd name="connsiteX73" fmla="*/ 4086563 w 9167453"/>
              <a:gd name="connsiteY73" fmla="*/ 6286703 h 6439768"/>
              <a:gd name="connsiteX74" fmla="*/ 2430811 w 9167453"/>
              <a:gd name="connsiteY74" fmla="*/ 5805369 h 6439768"/>
              <a:gd name="connsiteX75" fmla="*/ 2418653 w 9167453"/>
              <a:gd name="connsiteY75" fmla="*/ 5770969 h 6439768"/>
              <a:gd name="connsiteX76" fmla="*/ 2371797 w 9167453"/>
              <a:gd name="connsiteY76" fmla="*/ 5772853 h 6439768"/>
              <a:gd name="connsiteX77" fmla="*/ 1667964 w 9167453"/>
              <a:gd name="connsiteY77" fmla="*/ 5644694 h 6439768"/>
              <a:gd name="connsiteX78" fmla="*/ 621200 w 9167453"/>
              <a:gd name="connsiteY78" fmla="*/ 4197493 h 6439768"/>
              <a:gd name="connsiteX79" fmla="*/ 668350 w 9167453"/>
              <a:gd name="connsiteY79" fmla="*/ 4102601 h 6439768"/>
              <a:gd name="connsiteX80" fmla="*/ 591860 w 9167453"/>
              <a:gd name="connsiteY80" fmla="*/ 4076054 h 6439768"/>
              <a:gd name="connsiteX81" fmla="*/ 16217 w 9167453"/>
              <a:gd name="connsiteY81" fmla="*/ 3478371 h 6439768"/>
              <a:gd name="connsiteX82" fmla="*/ 474219 w 9167453"/>
              <a:gd name="connsiteY82" fmla="*/ 2527372 h 6439768"/>
              <a:gd name="connsiteX83" fmla="*/ 659625 w 9167453"/>
              <a:gd name="connsiteY83" fmla="*/ 2408744 h 6439768"/>
              <a:gd name="connsiteX84" fmla="*/ 544521 w 9167453"/>
              <a:gd name="connsiteY84" fmla="*/ 2290674 h 6439768"/>
              <a:gd name="connsiteX85" fmla="*/ 303445 w 9167453"/>
              <a:gd name="connsiteY85" fmla="*/ 1380648 h 6439768"/>
              <a:gd name="connsiteX86" fmla="*/ 1332343 w 9167453"/>
              <a:gd name="connsiteY86" fmla="*/ 819187 h 6439768"/>
              <a:gd name="connsiteX87" fmla="*/ 1856417 w 9167453"/>
              <a:gd name="connsiteY87" fmla="*/ 890333 h 6439768"/>
              <a:gd name="connsiteX88" fmla="*/ 1978680 w 9167453"/>
              <a:gd name="connsiteY88" fmla="*/ 929110 h 6439768"/>
              <a:gd name="connsiteX89" fmla="*/ 1987686 w 9167453"/>
              <a:gd name="connsiteY89" fmla="*/ 882867 h 6439768"/>
              <a:gd name="connsiteX90" fmla="*/ 2068533 w 9167453"/>
              <a:gd name="connsiteY90" fmla="*/ 695643 h 6439768"/>
              <a:gd name="connsiteX91" fmla="*/ 2809906 w 9167453"/>
              <a:gd name="connsiteY91" fmla="*/ 322877 h 6439768"/>
              <a:gd name="connsiteX92" fmla="*/ 3455760 w 9167453"/>
              <a:gd name="connsiteY92" fmla="*/ 431725 h 6439768"/>
              <a:gd name="connsiteX93" fmla="*/ 3530518 w 9167453"/>
              <a:gd name="connsiteY93" fmla="*/ 461871 h 6439768"/>
              <a:gd name="connsiteX94" fmla="*/ 3581723 w 9167453"/>
              <a:gd name="connsiteY94" fmla="*/ 382272 h 6439768"/>
              <a:gd name="connsiteX95" fmla="*/ 4513264 w 9167453"/>
              <a:gd name="connsiteY95" fmla="*/ 5 h 64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167453" h="6439768">
                <a:moveTo>
                  <a:pt x="4515319" y="246201"/>
                </a:moveTo>
                <a:cubicBezTo>
                  <a:pt x="4125065" y="247121"/>
                  <a:pt x="3789360" y="375640"/>
                  <a:pt x="3610937" y="606794"/>
                </a:cubicBezTo>
                <a:lnTo>
                  <a:pt x="3561225" y="681880"/>
                </a:lnTo>
                <a:lnTo>
                  <a:pt x="3488646" y="653443"/>
                </a:lnTo>
                <a:cubicBezTo>
                  <a:pt x="3272649" y="577278"/>
                  <a:pt x="3057593" y="543283"/>
                  <a:pt x="2861622" y="550767"/>
                </a:cubicBezTo>
                <a:cubicBezTo>
                  <a:pt x="2548070" y="562740"/>
                  <a:pt x="2283377" y="680896"/>
                  <a:pt x="2141864" y="902397"/>
                </a:cubicBezTo>
                <a:cubicBezTo>
                  <a:pt x="2106484" y="957773"/>
                  <a:pt x="2080480" y="1016986"/>
                  <a:pt x="2063374" y="1079006"/>
                </a:cubicBezTo>
                <a:lnTo>
                  <a:pt x="2054630" y="1122627"/>
                </a:lnTo>
                <a:lnTo>
                  <a:pt x="1935932" y="1086049"/>
                </a:lnTo>
                <a:cubicBezTo>
                  <a:pt x="1761819" y="1040322"/>
                  <a:pt x="1589743" y="1018553"/>
                  <a:pt x="1427137" y="1018937"/>
                </a:cubicBezTo>
                <a:cubicBezTo>
                  <a:pt x="950161" y="1020061"/>
                  <a:pt x="554669" y="1211795"/>
                  <a:pt x="428236" y="1548564"/>
                </a:cubicBezTo>
                <a:cubicBezTo>
                  <a:pt x="324792" y="1824101"/>
                  <a:pt x="423496" y="2138035"/>
                  <a:pt x="662284" y="2406993"/>
                </a:cubicBezTo>
                <a:lnTo>
                  <a:pt x="774032" y="2518368"/>
                </a:lnTo>
                <a:lnTo>
                  <a:pt x="594032" y="2630270"/>
                </a:lnTo>
                <a:cubicBezTo>
                  <a:pt x="258619" y="2875953"/>
                  <a:pt x="77089" y="3209124"/>
                  <a:pt x="149382" y="3527349"/>
                </a:cubicBezTo>
                <a:cubicBezTo>
                  <a:pt x="207219" y="3781929"/>
                  <a:pt x="416551" y="3978741"/>
                  <a:pt x="708243" y="4091144"/>
                </a:cubicBezTo>
                <a:lnTo>
                  <a:pt x="782503" y="4116186"/>
                </a:lnTo>
                <a:lnTo>
                  <a:pt x="736727" y="4205698"/>
                </a:lnTo>
                <a:cubicBezTo>
                  <a:pt x="552826" y="4695541"/>
                  <a:pt x="1007814" y="5306738"/>
                  <a:pt x="1752973" y="5570845"/>
                </a:cubicBezTo>
                <a:cubicBezTo>
                  <a:pt x="1985836" y="5653378"/>
                  <a:pt x="2219479" y="5692249"/>
                  <a:pt x="2436286" y="5691737"/>
                </a:cubicBezTo>
                <a:lnTo>
                  <a:pt x="2481776" y="5689960"/>
                </a:lnTo>
                <a:lnTo>
                  <a:pt x="2493579" y="5722410"/>
                </a:lnTo>
                <a:cubicBezTo>
                  <a:pt x="2692991" y="6163103"/>
                  <a:pt x="3383446" y="6365845"/>
                  <a:pt x="4101058" y="6176453"/>
                </a:cubicBezTo>
                <a:cubicBezTo>
                  <a:pt x="4244581" y="6138575"/>
                  <a:pt x="4378999" y="6087700"/>
                  <a:pt x="4501754" y="6026718"/>
                </a:cubicBezTo>
                <a:lnTo>
                  <a:pt x="4521999" y="6015768"/>
                </a:lnTo>
                <a:lnTo>
                  <a:pt x="4561470" y="6044317"/>
                </a:lnTo>
                <a:cubicBezTo>
                  <a:pt x="4821370" y="6215167"/>
                  <a:pt x="5180419" y="6320839"/>
                  <a:pt x="5577013" y="6320839"/>
                </a:cubicBezTo>
                <a:cubicBezTo>
                  <a:pt x="6221479" y="6320839"/>
                  <a:pt x="6766800" y="6041797"/>
                  <a:pt x="6948639" y="5657480"/>
                </a:cubicBezTo>
                <a:lnTo>
                  <a:pt x="6969545" y="5604031"/>
                </a:lnTo>
                <a:lnTo>
                  <a:pt x="7035673" y="5612748"/>
                </a:lnTo>
                <a:cubicBezTo>
                  <a:pt x="7824843" y="5690220"/>
                  <a:pt x="8508323" y="5332473"/>
                  <a:pt x="8562269" y="4813698"/>
                </a:cubicBezTo>
                <a:cubicBezTo>
                  <a:pt x="8582498" y="4619157"/>
                  <a:pt x="8511327" y="4429598"/>
                  <a:pt x="8372844" y="4264555"/>
                </a:cubicBezTo>
                <a:lnTo>
                  <a:pt x="8342793" y="4232233"/>
                </a:lnTo>
                <a:lnTo>
                  <a:pt x="8362375" y="4229175"/>
                </a:lnTo>
                <a:cubicBezTo>
                  <a:pt x="8666795" y="4155208"/>
                  <a:pt x="8901059" y="3986998"/>
                  <a:pt x="8993009" y="3742076"/>
                </a:cubicBezTo>
                <a:cubicBezTo>
                  <a:pt x="9142429" y="3344078"/>
                  <a:pt x="8870082" y="2865969"/>
                  <a:pt x="8363013" y="2559008"/>
                </a:cubicBezTo>
                <a:lnTo>
                  <a:pt x="8333499" y="2542514"/>
                </a:lnTo>
                <a:lnTo>
                  <a:pt x="8393004" y="2464428"/>
                </a:lnTo>
                <a:cubicBezTo>
                  <a:pt x="8468579" y="2351476"/>
                  <a:pt x="8510371" y="2227294"/>
                  <a:pt x="8510371" y="2096940"/>
                </a:cubicBezTo>
                <a:cubicBezTo>
                  <a:pt x="8510371" y="1673289"/>
                  <a:pt x="8068947" y="1314812"/>
                  <a:pt x="7460987" y="1195276"/>
                </a:cubicBezTo>
                <a:lnTo>
                  <a:pt x="7374728" y="1181256"/>
                </a:lnTo>
                <a:lnTo>
                  <a:pt x="7235704" y="1067083"/>
                </a:lnTo>
                <a:cubicBezTo>
                  <a:pt x="7091135" y="964989"/>
                  <a:pt x="6922980" y="877270"/>
                  <a:pt x="6736691" y="811243"/>
                </a:cubicBezTo>
                <a:cubicBezTo>
                  <a:pt x="6457255" y="712203"/>
                  <a:pt x="6176696" y="676037"/>
                  <a:pt x="5925454" y="695349"/>
                </a:cubicBezTo>
                <a:lnTo>
                  <a:pt x="5806967" y="709067"/>
                </a:lnTo>
                <a:lnTo>
                  <a:pt x="5711130" y="632546"/>
                </a:lnTo>
                <a:cubicBezTo>
                  <a:pt x="5563568" y="526343"/>
                  <a:pt x="5390743" y="435183"/>
                  <a:pt x="5198631" y="367093"/>
                </a:cubicBezTo>
                <a:cubicBezTo>
                  <a:pt x="4965769" y="284560"/>
                  <a:pt x="4732126" y="245690"/>
                  <a:pt x="4515319" y="246201"/>
                </a:cubicBezTo>
                <a:close/>
                <a:moveTo>
                  <a:pt x="4513264" y="5"/>
                </a:moveTo>
                <a:cubicBezTo>
                  <a:pt x="4736582" y="-537"/>
                  <a:pt x="4977241" y="40670"/>
                  <a:pt x="5217096" y="128164"/>
                </a:cubicBezTo>
                <a:cubicBezTo>
                  <a:pt x="5414977" y="200346"/>
                  <a:pt x="5592992" y="296986"/>
                  <a:pt x="5744985" y="409572"/>
                </a:cubicBezTo>
                <a:lnTo>
                  <a:pt x="5843700" y="490692"/>
                </a:lnTo>
                <a:lnTo>
                  <a:pt x="5965746" y="476150"/>
                </a:lnTo>
                <a:cubicBezTo>
                  <a:pt x="6224533" y="455677"/>
                  <a:pt x="6513517" y="494017"/>
                  <a:pt x="6801344" y="599010"/>
                </a:cubicBezTo>
                <a:cubicBezTo>
                  <a:pt x="6993228" y="669005"/>
                  <a:pt x="7166432" y="761997"/>
                  <a:pt x="7315343" y="870227"/>
                </a:cubicBezTo>
                <a:lnTo>
                  <a:pt x="7458542" y="991263"/>
                </a:lnTo>
                <a:lnTo>
                  <a:pt x="7547392" y="1006126"/>
                </a:lnTo>
                <a:cubicBezTo>
                  <a:pt x="8173609" y="1132846"/>
                  <a:pt x="8628289" y="1512870"/>
                  <a:pt x="8628289" y="1961985"/>
                </a:cubicBezTo>
                <a:cubicBezTo>
                  <a:pt x="8628289" y="2100174"/>
                  <a:pt x="8585242" y="2231821"/>
                  <a:pt x="8507397" y="2351562"/>
                </a:cubicBezTo>
                <a:lnTo>
                  <a:pt x="8446106" y="2434341"/>
                </a:lnTo>
                <a:lnTo>
                  <a:pt x="8476505" y="2451827"/>
                </a:lnTo>
                <a:cubicBezTo>
                  <a:pt x="8998802" y="2777238"/>
                  <a:pt x="9279328" y="3284084"/>
                  <a:pt x="9125421" y="3706005"/>
                </a:cubicBezTo>
                <a:cubicBezTo>
                  <a:pt x="9030709" y="3965648"/>
                  <a:pt x="8789410" y="4143969"/>
                  <a:pt x="8475848" y="4222381"/>
                </a:cubicBezTo>
                <a:lnTo>
                  <a:pt x="8455678" y="4225623"/>
                </a:lnTo>
                <a:lnTo>
                  <a:pt x="8486632" y="4259888"/>
                </a:lnTo>
                <a:cubicBezTo>
                  <a:pt x="8629273" y="4434851"/>
                  <a:pt x="8702582" y="4635804"/>
                  <a:pt x="8681745" y="4842038"/>
                </a:cubicBezTo>
                <a:cubicBezTo>
                  <a:pt x="8626179" y="5391995"/>
                  <a:pt x="7922174" y="5771245"/>
                  <a:pt x="7109305" y="5689116"/>
                </a:cubicBezTo>
                <a:lnTo>
                  <a:pt x="7041191" y="5679875"/>
                </a:lnTo>
                <a:lnTo>
                  <a:pt x="7019657" y="5736537"/>
                </a:lnTo>
                <a:cubicBezTo>
                  <a:pt x="6832358" y="6143954"/>
                  <a:pt x="6270660" y="6439768"/>
                  <a:pt x="5606841" y="6439768"/>
                </a:cubicBezTo>
                <a:cubicBezTo>
                  <a:pt x="5198337" y="6439768"/>
                  <a:pt x="4828506" y="6327744"/>
                  <a:pt x="4560801" y="6146625"/>
                </a:cubicBezTo>
                <a:lnTo>
                  <a:pt x="4520145" y="6116360"/>
                </a:lnTo>
                <a:lnTo>
                  <a:pt x="4499292" y="6127968"/>
                </a:lnTo>
                <a:cubicBezTo>
                  <a:pt x="4372850" y="6192616"/>
                  <a:pt x="4234396" y="6246548"/>
                  <a:pt x="4086563" y="6286703"/>
                </a:cubicBezTo>
                <a:cubicBezTo>
                  <a:pt x="3347401" y="6487479"/>
                  <a:pt x="2636211" y="6272551"/>
                  <a:pt x="2430811" y="5805369"/>
                </a:cubicBezTo>
                <a:lnTo>
                  <a:pt x="2418653" y="5770969"/>
                </a:lnTo>
                <a:lnTo>
                  <a:pt x="2371797" y="5772853"/>
                </a:lnTo>
                <a:cubicBezTo>
                  <a:pt x="2148479" y="5773395"/>
                  <a:pt x="1907820" y="5732188"/>
                  <a:pt x="1667964" y="5644694"/>
                </a:cubicBezTo>
                <a:cubicBezTo>
                  <a:pt x="900428" y="5364713"/>
                  <a:pt x="431776" y="4716779"/>
                  <a:pt x="621200" y="4197493"/>
                </a:cubicBezTo>
                <a:lnTo>
                  <a:pt x="668350" y="4102601"/>
                </a:lnTo>
                <a:lnTo>
                  <a:pt x="591860" y="4076054"/>
                </a:lnTo>
                <a:cubicBezTo>
                  <a:pt x="291409" y="3956895"/>
                  <a:pt x="75790" y="3748253"/>
                  <a:pt x="16217" y="3478371"/>
                </a:cubicBezTo>
                <a:cubicBezTo>
                  <a:pt x="-58248" y="3141019"/>
                  <a:pt x="128734" y="2787822"/>
                  <a:pt x="474219" y="2527372"/>
                </a:cubicBezTo>
                <a:lnTo>
                  <a:pt x="659625" y="2408744"/>
                </a:lnTo>
                <a:lnTo>
                  <a:pt x="544521" y="2290674"/>
                </a:lnTo>
                <a:cubicBezTo>
                  <a:pt x="298562" y="2005550"/>
                  <a:pt x="196894" y="1672747"/>
                  <a:pt x="303445" y="1380648"/>
                </a:cubicBezTo>
                <a:cubicBezTo>
                  <a:pt x="433675" y="1023638"/>
                  <a:pt x="841043" y="820379"/>
                  <a:pt x="1332343" y="819187"/>
                </a:cubicBezTo>
                <a:cubicBezTo>
                  <a:pt x="1499832" y="818780"/>
                  <a:pt x="1677075" y="841858"/>
                  <a:pt x="1856417" y="890333"/>
                </a:cubicBezTo>
                <a:lnTo>
                  <a:pt x="1978680" y="929110"/>
                </a:lnTo>
                <a:lnTo>
                  <a:pt x="1987686" y="882867"/>
                </a:lnTo>
                <a:cubicBezTo>
                  <a:pt x="2005306" y="817119"/>
                  <a:pt x="2032091" y="754347"/>
                  <a:pt x="2068533" y="695643"/>
                </a:cubicBezTo>
                <a:cubicBezTo>
                  <a:pt x="2214296" y="460828"/>
                  <a:pt x="2486938" y="335570"/>
                  <a:pt x="2809906" y="322877"/>
                </a:cubicBezTo>
                <a:cubicBezTo>
                  <a:pt x="3011762" y="314944"/>
                  <a:pt x="3233276" y="350982"/>
                  <a:pt x="3455760" y="431725"/>
                </a:cubicBezTo>
                <a:lnTo>
                  <a:pt x="3530518" y="461871"/>
                </a:lnTo>
                <a:lnTo>
                  <a:pt x="3581723" y="382272"/>
                </a:lnTo>
                <a:cubicBezTo>
                  <a:pt x="3765504" y="137224"/>
                  <a:pt x="4111291" y="981"/>
                  <a:pt x="4513264" y="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52E36E-D897-D8BF-73B2-DD27A3CDD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33" y="1388962"/>
            <a:ext cx="2940744" cy="30730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E7ACCC-A781-11C1-07B8-0105C9AFA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69" y="1172489"/>
            <a:ext cx="3166845" cy="37645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747637-FC17-A71A-A216-1384969A6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85011"/>
            <a:ext cx="3298222" cy="107298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E625A3A-F061-8A10-CC86-BFE26AE09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392" y="4956976"/>
            <a:ext cx="615139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8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0BA9D-BB45-40A9-097E-B6E3522C73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9453" y="2521203"/>
            <a:ext cx="5828270" cy="1421671"/>
          </a:xfrm>
        </p:spPr>
        <p:txBody>
          <a:bodyPr>
            <a:normAutofit/>
          </a:bodyPr>
          <a:lstStyle/>
          <a:p>
            <a:r>
              <a:rPr lang="ru-RU" sz="8800" dirty="0">
                <a:solidFill>
                  <a:srgbClr val="00B0F0"/>
                </a:solidFill>
                <a:latin typeface="Comic Sans MS" panose="030F0702030302020204" pitchFamily="66" charset="0"/>
              </a:rPr>
              <a:t>КОНЕЦ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DC210E7-3C60-91A5-BD1D-3EA335C95091}"/>
              </a:ext>
            </a:extLst>
          </p:cNvPr>
          <p:cNvSpPr/>
          <p:nvPr/>
        </p:nvSpPr>
        <p:spPr>
          <a:xfrm>
            <a:off x="0" y="0"/>
            <a:ext cx="12192000" cy="14086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375EF26E-04D8-2C5A-0C10-B113078B0530}"/>
              </a:ext>
            </a:extLst>
          </p:cNvPr>
          <p:cNvSpPr/>
          <p:nvPr/>
        </p:nvSpPr>
        <p:spPr>
          <a:xfrm flipH="1">
            <a:off x="11381" y="-324332"/>
            <a:ext cx="12196823" cy="1736469"/>
          </a:xfrm>
          <a:custGeom>
            <a:avLst/>
            <a:gdLst>
              <a:gd name="connsiteX0" fmla="*/ 10353017 w 12196823"/>
              <a:gd name="connsiteY0" fmla="*/ 1030288 h 1736469"/>
              <a:gd name="connsiteX1" fmla="*/ 10350402 w 12196823"/>
              <a:gd name="connsiteY1" fmla="*/ 1038685 h 1736469"/>
              <a:gd name="connsiteX2" fmla="*/ 10341667 w 12196823"/>
              <a:gd name="connsiteY2" fmla="*/ 1030288 h 1736469"/>
              <a:gd name="connsiteX3" fmla="*/ 12196823 w 12196823"/>
              <a:gd name="connsiteY3" fmla="*/ 0 h 1736469"/>
              <a:gd name="connsiteX4" fmla="*/ 4825 w 12196823"/>
              <a:gd name="connsiteY4" fmla="*/ 0 h 1736469"/>
              <a:gd name="connsiteX5" fmla="*/ 4825 w 12196823"/>
              <a:gd name="connsiteY5" fmla="*/ 1030288 h 1736469"/>
              <a:gd name="connsiteX6" fmla="*/ 22860 w 12196823"/>
              <a:gd name="connsiteY6" fmla="*/ 1030288 h 1736469"/>
              <a:gd name="connsiteX7" fmla="*/ 0 w 12196823"/>
              <a:gd name="connsiteY7" fmla="*/ 1108020 h 1736469"/>
              <a:gd name="connsiteX8" fmla="*/ 401016 w 12196823"/>
              <a:gd name="connsiteY8" fmla="*/ 1383321 h 1736469"/>
              <a:gd name="connsiteX9" fmla="*/ 770518 w 12196823"/>
              <a:gd name="connsiteY9" fmla="*/ 1215180 h 1736469"/>
              <a:gd name="connsiteX10" fmla="*/ 794801 w 12196823"/>
              <a:gd name="connsiteY10" fmla="*/ 1132609 h 1736469"/>
              <a:gd name="connsiteX11" fmla="*/ 834807 w 12196823"/>
              <a:gd name="connsiteY11" fmla="*/ 1146685 h 1736469"/>
              <a:gd name="connsiteX12" fmla="*/ 973723 w 12196823"/>
              <a:gd name="connsiteY12" fmla="*/ 1164864 h 1736469"/>
              <a:gd name="connsiteX13" fmla="*/ 995892 w 12196823"/>
              <a:gd name="connsiteY13" fmla="*/ 1163415 h 1736469"/>
              <a:gd name="connsiteX14" fmla="*/ 1071500 w 12196823"/>
              <a:gd name="connsiteY14" fmla="*/ 1236106 h 1736469"/>
              <a:gd name="connsiteX15" fmla="*/ 1323857 w 12196823"/>
              <a:gd name="connsiteY15" fmla="*/ 1303862 h 1736469"/>
              <a:gd name="connsiteX16" fmla="*/ 1429984 w 12196823"/>
              <a:gd name="connsiteY16" fmla="*/ 1293462 h 1736469"/>
              <a:gd name="connsiteX17" fmla="*/ 1513010 w 12196823"/>
              <a:gd name="connsiteY17" fmla="*/ 1267590 h 1736469"/>
              <a:gd name="connsiteX18" fmla="*/ 1523594 w 12196823"/>
              <a:gd name="connsiteY18" fmla="*/ 1301572 h 1736469"/>
              <a:gd name="connsiteX19" fmla="*/ 1852434 w 12196823"/>
              <a:gd name="connsiteY19" fmla="*/ 1442860 h 1736469"/>
              <a:gd name="connsiteX20" fmla="*/ 2181274 w 12196823"/>
              <a:gd name="connsiteY20" fmla="*/ 1301572 h 1736469"/>
              <a:gd name="connsiteX21" fmla="*/ 2202222 w 12196823"/>
              <a:gd name="connsiteY21" fmla="*/ 1234315 h 1736469"/>
              <a:gd name="connsiteX22" fmla="*/ 2263882 w 12196823"/>
              <a:gd name="connsiteY22" fmla="*/ 1230286 h 1736469"/>
              <a:gd name="connsiteX23" fmla="*/ 2477943 w 12196823"/>
              <a:gd name="connsiteY23" fmla="*/ 1142063 h 1736469"/>
              <a:gd name="connsiteX24" fmla="*/ 2512357 w 12196823"/>
              <a:gd name="connsiteY24" fmla="*/ 1103223 h 1736469"/>
              <a:gd name="connsiteX25" fmla="*/ 2525770 w 12196823"/>
              <a:gd name="connsiteY25" fmla="*/ 1146286 h 1736469"/>
              <a:gd name="connsiteX26" fmla="*/ 2854610 w 12196823"/>
              <a:gd name="connsiteY26" fmla="*/ 1287574 h 1736469"/>
              <a:gd name="connsiteX27" fmla="*/ 3106967 w 12196823"/>
              <a:gd name="connsiteY27" fmla="*/ 1219818 h 1736469"/>
              <a:gd name="connsiteX28" fmla="*/ 3124192 w 12196823"/>
              <a:gd name="connsiteY28" fmla="*/ 1203258 h 1736469"/>
              <a:gd name="connsiteX29" fmla="*/ 3173386 w 12196823"/>
              <a:gd name="connsiteY29" fmla="*/ 1258839 h 1736469"/>
              <a:gd name="connsiteX30" fmla="*/ 3376852 w 12196823"/>
              <a:gd name="connsiteY30" fmla="*/ 1338323 h 1736469"/>
              <a:gd name="connsiteX31" fmla="*/ 3438512 w 12196823"/>
              <a:gd name="connsiteY31" fmla="*/ 1342352 h 1736469"/>
              <a:gd name="connsiteX32" fmla="*/ 3459460 w 12196823"/>
              <a:gd name="connsiteY32" fmla="*/ 1409609 h 1736469"/>
              <a:gd name="connsiteX33" fmla="*/ 3461522 w 12196823"/>
              <a:gd name="connsiteY33" fmla="*/ 1411592 h 1736469"/>
              <a:gd name="connsiteX34" fmla="*/ 3448777 w 12196823"/>
              <a:gd name="connsiteY34" fmla="*/ 1461168 h 1736469"/>
              <a:gd name="connsiteX35" fmla="*/ 3849793 w 12196823"/>
              <a:gd name="connsiteY35" fmla="*/ 1736469 h 1736469"/>
              <a:gd name="connsiteX36" fmla="*/ 4250809 w 12196823"/>
              <a:gd name="connsiteY36" fmla="*/ 1461168 h 1736469"/>
              <a:gd name="connsiteX37" fmla="*/ 4234308 w 12196823"/>
              <a:gd name="connsiteY37" fmla="*/ 1405057 h 1736469"/>
              <a:gd name="connsiteX38" fmla="*/ 4244952 w 12196823"/>
              <a:gd name="connsiteY38" fmla="*/ 1407199 h 1736469"/>
              <a:gd name="connsiteX39" fmla="*/ 4316877 w 12196823"/>
              <a:gd name="connsiteY39" fmla="*/ 1411899 h 1736469"/>
              <a:gd name="connsiteX40" fmla="*/ 4569234 w 12196823"/>
              <a:gd name="connsiteY40" fmla="*/ 1344143 h 1736469"/>
              <a:gd name="connsiteX41" fmla="*/ 4644843 w 12196823"/>
              <a:gd name="connsiteY41" fmla="*/ 1271452 h 1736469"/>
              <a:gd name="connsiteX42" fmla="*/ 4667011 w 12196823"/>
              <a:gd name="connsiteY42" fmla="*/ 1272901 h 1736469"/>
              <a:gd name="connsiteX43" fmla="*/ 4805928 w 12196823"/>
              <a:gd name="connsiteY43" fmla="*/ 1254722 h 1736469"/>
              <a:gd name="connsiteX44" fmla="*/ 4843470 w 12196823"/>
              <a:gd name="connsiteY44" fmla="*/ 1241513 h 1736469"/>
              <a:gd name="connsiteX45" fmla="*/ 4894639 w 12196823"/>
              <a:gd name="connsiteY45" fmla="*/ 1299325 h 1736469"/>
              <a:gd name="connsiteX46" fmla="*/ 5098104 w 12196823"/>
              <a:gd name="connsiteY46" fmla="*/ 1378809 h 1736469"/>
              <a:gd name="connsiteX47" fmla="*/ 5159764 w 12196823"/>
              <a:gd name="connsiteY47" fmla="*/ 1382838 h 1736469"/>
              <a:gd name="connsiteX48" fmla="*/ 5180712 w 12196823"/>
              <a:gd name="connsiteY48" fmla="*/ 1450095 h 1736469"/>
              <a:gd name="connsiteX49" fmla="*/ 5509552 w 12196823"/>
              <a:gd name="connsiteY49" fmla="*/ 1591383 h 1736469"/>
              <a:gd name="connsiteX50" fmla="*/ 5838392 w 12196823"/>
              <a:gd name="connsiteY50" fmla="*/ 1450095 h 1736469"/>
              <a:gd name="connsiteX51" fmla="*/ 5848977 w 12196823"/>
              <a:gd name="connsiteY51" fmla="*/ 1416113 h 1736469"/>
              <a:gd name="connsiteX52" fmla="*/ 5932002 w 12196823"/>
              <a:gd name="connsiteY52" fmla="*/ 1441985 h 1736469"/>
              <a:gd name="connsiteX53" fmla="*/ 6038129 w 12196823"/>
              <a:gd name="connsiteY53" fmla="*/ 1452385 h 1736469"/>
              <a:gd name="connsiteX54" fmla="*/ 6290486 w 12196823"/>
              <a:gd name="connsiteY54" fmla="*/ 1384629 h 1736469"/>
              <a:gd name="connsiteX55" fmla="*/ 6366095 w 12196823"/>
              <a:gd name="connsiteY55" fmla="*/ 1311938 h 1736469"/>
              <a:gd name="connsiteX56" fmla="*/ 6388263 w 12196823"/>
              <a:gd name="connsiteY56" fmla="*/ 1313387 h 1736469"/>
              <a:gd name="connsiteX57" fmla="*/ 6640620 w 12196823"/>
              <a:gd name="connsiteY57" fmla="*/ 1245631 h 1736469"/>
              <a:gd name="connsiteX58" fmla="*/ 6679120 w 12196823"/>
              <a:gd name="connsiteY58" fmla="*/ 1208617 h 1736469"/>
              <a:gd name="connsiteX59" fmla="*/ 6681847 w 12196823"/>
              <a:gd name="connsiteY59" fmla="*/ 1211238 h 1736469"/>
              <a:gd name="connsiteX60" fmla="*/ 6934203 w 12196823"/>
              <a:gd name="connsiteY60" fmla="*/ 1278994 h 1736469"/>
              <a:gd name="connsiteX61" fmla="*/ 7263043 w 12196823"/>
              <a:gd name="connsiteY61" fmla="*/ 1137706 h 1736469"/>
              <a:gd name="connsiteX62" fmla="*/ 7273925 w 12196823"/>
              <a:gd name="connsiteY62" fmla="*/ 1102769 h 1736469"/>
              <a:gd name="connsiteX63" fmla="*/ 7274339 w 12196823"/>
              <a:gd name="connsiteY63" fmla="*/ 1104544 h 1736469"/>
              <a:gd name="connsiteX64" fmla="*/ 7476264 w 12196823"/>
              <a:gd name="connsiteY64" fmla="*/ 1248907 h 1736469"/>
              <a:gd name="connsiteX65" fmla="*/ 7522279 w 12196823"/>
              <a:gd name="connsiteY65" fmla="*/ 1258166 h 1736469"/>
              <a:gd name="connsiteX66" fmla="*/ 7507146 w 12196823"/>
              <a:gd name="connsiteY66" fmla="*/ 1313749 h 1736469"/>
              <a:gd name="connsiteX67" fmla="*/ 7864032 w 12196823"/>
              <a:gd name="connsiteY67" fmla="*/ 1545082 h 1736469"/>
              <a:gd name="connsiteX68" fmla="*/ 8192872 w 12196823"/>
              <a:gd name="connsiteY68" fmla="*/ 1403794 h 1736469"/>
              <a:gd name="connsiteX69" fmla="*/ 8203339 w 12196823"/>
              <a:gd name="connsiteY69" fmla="*/ 1370189 h 1736469"/>
              <a:gd name="connsiteX70" fmla="*/ 8253691 w 12196823"/>
              <a:gd name="connsiteY70" fmla="*/ 1387905 h 1736469"/>
              <a:gd name="connsiteX71" fmla="*/ 8392608 w 12196823"/>
              <a:gd name="connsiteY71" fmla="*/ 1406084 h 1736469"/>
              <a:gd name="connsiteX72" fmla="*/ 8644965 w 12196823"/>
              <a:gd name="connsiteY72" fmla="*/ 1338328 h 1736469"/>
              <a:gd name="connsiteX73" fmla="*/ 8720573 w 12196823"/>
              <a:gd name="connsiteY73" fmla="*/ 1265637 h 1736469"/>
              <a:gd name="connsiteX74" fmla="*/ 8742742 w 12196823"/>
              <a:gd name="connsiteY74" fmla="*/ 1267086 h 1736469"/>
              <a:gd name="connsiteX75" fmla="*/ 8814666 w 12196823"/>
              <a:gd name="connsiteY75" fmla="*/ 1262386 h 1736469"/>
              <a:gd name="connsiteX76" fmla="*/ 8823155 w 12196823"/>
              <a:gd name="connsiteY76" fmla="*/ 1260678 h 1736469"/>
              <a:gd name="connsiteX77" fmla="*/ 8885855 w 12196823"/>
              <a:gd name="connsiteY77" fmla="*/ 1320959 h 1736469"/>
              <a:gd name="connsiteX78" fmla="*/ 9138211 w 12196823"/>
              <a:gd name="connsiteY78" fmla="*/ 1388715 h 1736469"/>
              <a:gd name="connsiteX79" fmla="*/ 9467052 w 12196823"/>
              <a:gd name="connsiteY79" fmla="*/ 1247427 h 1736469"/>
              <a:gd name="connsiteX80" fmla="*/ 9479496 w 12196823"/>
              <a:gd name="connsiteY80" fmla="*/ 1207473 h 1736469"/>
              <a:gd name="connsiteX81" fmla="*/ 9484614 w 12196823"/>
              <a:gd name="connsiteY81" fmla="*/ 1210209 h 1736469"/>
              <a:gd name="connsiteX82" fmla="*/ 9684152 w 12196823"/>
              <a:gd name="connsiteY82" fmla="*/ 1249717 h 1736469"/>
              <a:gd name="connsiteX83" fmla="*/ 9736696 w 12196823"/>
              <a:gd name="connsiteY83" fmla="*/ 1246284 h 1736469"/>
              <a:gd name="connsiteX84" fmla="*/ 9740533 w 12196823"/>
              <a:gd name="connsiteY84" fmla="*/ 1260381 h 1736469"/>
              <a:gd name="connsiteX85" fmla="*/ 10003838 w 12196823"/>
              <a:gd name="connsiteY85" fmla="*/ 1407474 h 1736469"/>
              <a:gd name="connsiteX86" fmla="*/ 10065498 w 12196823"/>
              <a:gd name="connsiteY86" fmla="*/ 1411503 h 1736469"/>
              <a:gd name="connsiteX87" fmla="*/ 10086447 w 12196823"/>
              <a:gd name="connsiteY87" fmla="*/ 1478760 h 1736469"/>
              <a:gd name="connsiteX88" fmla="*/ 10415287 w 12196823"/>
              <a:gd name="connsiteY88" fmla="*/ 1620048 h 1736469"/>
              <a:gd name="connsiteX89" fmla="*/ 10744127 w 12196823"/>
              <a:gd name="connsiteY89" fmla="*/ 1478760 h 1736469"/>
              <a:gd name="connsiteX90" fmla="*/ 10754711 w 12196823"/>
              <a:gd name="connsiteY90" fmla="*/ 1444778 h 1736469"/>
              <a:gd name="connsiteX91" fmla="*/ 10837737 w 12196823"/>
              <a:gd name="connsiteY91" fmla="*/ 1470650 h 1736469"/>
              <a:gd name="connsiteX92" fmla="*/ 10943864 w 12196823"/>
              <a:gd name="connsiteY92" fmla="*/ 1481050 h 1736469"/>
              <a:gd name="connsiteX93" fmla="*/ 11196220 w 12196823"/>
              <a:gd name="connsiteY93" fmla="*/ 1413294 h 1736469"/>
              <a:gd name="connsiteX94" fmla="*/ 11271829 w 12196823"/>
              <a:gd name="connsiteY94" fmla="*/ 1340603 h 1736469"/>
              <a:gd name="connsiteX95" fmla="*/ 11293997 w 12196823"/>
              <a:gd name="connsiteY95" fmla="*/ 1342052 h 1736469"/>
              <a:gd name="connsiteX96" fmla="*/ 11546354 w 12196823"/>
              <a:gd name="connsiteY96" fmla="*/ 1274296 h 1736469"/>
              <a:gd name="connsiteX97" fmla="*/ 11584854 w 12196823"/>
              <a:gd name="connsiteY97" fmla="*/ 1237282 h 1736469"/>
              <a:gd name="connsiteX98" fmla="*/ 11587581 w 12196823"/>
              <a:gd name="connsiteY98" fmla="*/ 1239903 h 1736469"/>
              <a:gd name="connsiteX99" fmla="*/ 11839937 w 12196823"/>
              <a:gd name="connsiteY99" fmla="*/ 1307659 h 1736469"/>
              <a:gd name="connsiteX100" fmla="*/ 12196822 w 12196823"/>
              <a:gd name="connsiteY100" fmla="*/ 1076326 h 1736469"/>
              <a:gd name="connsiteX101" fmla="*/ 12182483 w 12196823"/>
              <a:gd name="connsiteY101" fmla="*/ 1030288 h 1736469"/>
              <a:gd name="connsiteX102" fmla="*/ 12196823 w 12196823"/>
              <a:gd name="connsiteY102" fmla="*/ 1030288 h 173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12196823" h="1736469">
                <a:moveTo>
                  <a:pt x="10353017" y="1030288"/>
                </a:moveTo>
                <a:lnTo>
                  <a:pt x="10350402" y="1038685"/>
                </a:lnTo>
                <a:lnTo>
                  <a:pt x="10341667" y="1030288"/>
                </a:lnTo>
                <a:close/>
                <a:moveTo>
                  <a:pt x="12196823" y="0"/>
                </a:moveTo>
                <a:lnTo>
                  <a:pt x="4825" y="0"/>
                </a:lnTo>
                <a:lnTo>
                  <a:pt x="4825" y="1030288"/>
                </a:lnTo>
                <a:lnTo>
                  <a:pt x="22860" y="1030288"/>
                </a:lnTo>
                <a:lnTo>
                  <a:pt x="0" y="1108020"/>
                </a:lnTo>
                <a:cubicBezTo>
                  <a:pt x="0" y="1260065"/>
                  <a:pt x="179541" y="1383321"/>
                  <a:pt x="401016" y="1383321"/>
                </a:cubicBezTo>
                <a:cubicBezTo>
                  <a:pt x="567122" y="1383321"/>
                  <a:pt x="709641" y="1313990"/>
                  <a:pt x="770518" y="1215180"/>
                </a:cubicBezTo>
                <a:lnTo>
                  <a:pt x="794801" y="1132609"/>
                </a:lnTo>
                <a:lnTo>
                  <a:pt x="834807" y="1146685"/>
                </a:lnTo>
                <a:cubicBezTo>
                  <a:pt x="877504" y="1158391"/>
                  <a:pt x="924447" y="1164864"/>
                  <a:pt x="973723" y="1164864"/>
                </a:cubicBezTo>
                <a:lnTo>
                  <a:pt x="995892" y="1163415"/>
                </a:lnTo>
                <a:lnTo>
                  <a:pt x="1071500" y="1236106"/>
                </a:lnTo>
                <a:cubicBezTo>
                  <a:pt x="1136084" y="1277969"/>
                  <a:pt x="1225305" y="1303862"/>
                  <a:pt x="1323857" y="1303862"/>
                </a:cubicBezTo>
                <a:cubicBezTo>
                  <a:pt x="1360814" y="1303862"/>
                  <a:pt x="1396459" y="1300221"/>
                  <a:pt x="1429984" y="1293462"/>
                </a:cubicBezTo>
                <a:lnTo>
                  <a:pt x="1513010" y="1267590"/>
                </a:lnTo>
                <a:lnTo>
                  <a:pt x="1523594" y="1301572"/>
                </a:lnTo>
                <a:cubicBezTo>
                  <a:pt x="1577772" y="1384601"/>
                  <a:pt x="1704607" y="1442860"/>
                  <a:pt x="1852434" y="1442860"/>
                </a:cubicBezTo>
                <a:cubicBezTo>
                  <a:pt x="2000261" y="1442860"/>
                  <a:pt x="2127096" y="1384601"/>
                  <a:pt x="2181274" y="1301572"/>
                </a:cubicBezTo>
                <a:lnTo>
                  <a:pt x="2202222" y="1234315"/>
                </a:lnTo>
                <a:lnTo>
                  <a:pt x="2263882" y="1230286"/>
                </a:lnTo>
                <a:cubicBezTo>
                  <a:pt x="2351004" y="1218730"/>
                  <a:pt x="2426562" y="1186597"/>
                  <a:pt x="2477943" y="1142063"/>
                </a:cubicBezTo>
                <a:lnTo>
                  <a:pt x="2512357" y="1103223"/>
                </a:lnTo>
                <a:lnTo>
                  <a:pt x="2525770" y="1146286"/>
                </a:lnTo>
                <a:cubicBezTo>
                  <a:pt x="2579948" y="1229315"/>
                  <a:pt x="2706783" y="1287574"/>
                  <a:pt x="2854610" y="1287574"/>
                </a:cubicBezTo>
                <a:cubicBezTo>
                  <a:pt x="2953162" y="1287574"/>
                  <a:pt x="3042383" y="1261681"/>
                  <a:pt x="3106967" y="1219818"/>
                </a:cubicBezTo>
                <a:lnTo>
                  <a:pt x="3124192" y="1203258"/>
                </a:lnTo>
                <a:lnTo>
                  <a:pt x="3173386" y="1258839"/>
                </a:lnTo>
                <a:cubicBezTo>
                  <a:pt x="3224298" y="1298827"/>
                  <a:pt x="3295539" y="1327538"/>
                  <a:pt x="3376852" y="1338323"/>
                </a:cubicBezTo>
                <a:lnTo>
                  <a:pt x="3438512" y="1342352"/>
                </a:lnTo>
                <a:lnTo>
                  <a:pt x="3459460" y="1409609"/>
                </a:lnTo>
                <a:lnTo>
                  <a:pt x="3461522" y="1411592"/>
                </a:lnTo>
                <a:lnTo>
                  <a:pt x="3448777" y="1461168"/>
                </a:lnTo>
                <a:cubicBezTo>
                  <a:pt x="3448777" y="1613213"/>
                  <a:pt x="3628318" y="1736469"/>
                  <a:pt x="3849793" y="1736469"/>
                </a:cubicBezTo>
                <a:cubicBezTo>
                  <a:pt x="4071268" y="1736469"/>
                  <a:pt x="4250809" y="1613213"/>
                  <a:pt x="4250809" y="1461168"/>
                </a:cubicBezTo>
                <a:lnTo>
                  <a:pt x="4234308" y="1405057"/>
                </a:lnTo>
                <a:lnTo>
                  <a:pt x="4244952" y="1407199"/>
                </a:lnTo>
                <a:cubicBezTo>
                  <a:pt x="4268185" y="1410281"/>
                  <a:pt x="4292239" y="1411899"/>
                  <a:pt x="4316877" y="1411899"/>
                </a:cubicBezTo>
                <a:cubicBezTo>
                  <a:pt x="4415429" y="1411899"/>
                  <a:pt x="4504650" y="1386006"/>
                  <a:pt x="4569234" y="1344143"/>
                </a:cubicBezTo>
                <a:lnTo>
                  <a:pt x="4644843" y="1271452"/>
                </a:lnTo>
                <a:lnTo>
                  <a:pt x="4667011" y="1272901"/>
                </a:lnTo>
                <a:cubicBezTo>
                  <a:pt x="4716287" y="1272901"/>
                  <a:pt x="4763230" y="1266428"/>
                  <a:pt x="4805928" y="1254722"/>
                </a:cubicBezTo>
                <a:lnTo>
                  <a:pt x="4843470" y="1241513"/>
                </a:lnTo>
                <a:lnTo>
                  <a:pt x="4894639" y="1299325"/>
                </a:lnTo>
                <a:cubicBezTo>
                  <a:pt x="4945551" y="1339313"/>
                  <a:pt x="5016791" y="1368024"/>
                  <a:pt x="5098104" y="1378809"/>
                </a:cubicBezTo>
                <a:lnTo>
                  <a:pt x="5159764" y="1382838"/>
                </a:lnTo>
                <a:lnTo>
                  <a:pt x="5180712" y="1450095"/>
                </a:lnTo>
                <a:cubicBezTo>
                  <a:pt x="5234890" y="1533124"/>
                  <a:pt x="5361725" y="1591383"/>
                  <a:pt x="5509552" y="1591383"/>
                </a:cubicBezTo>
                <a:cubicBezTo>
                  <a:pt x="5657380" y="1591383"/>
                  <a:pt x="5784214" y="1533124"/>
                  <a:pt x="5838392" y="1450095"/>
                </a:cubicBezTo>
                <a:lnTo>
                  <a:pt x="5848977" y="1416113"/>
                </a:lnTo>
                <a:lnTo>
                  <a:pt x="5932002" y="1441985"/>
                </a:lnTo>
                <a:cubicBezTo>
                  <a:pt x="5965528" y="1448744"/>
                  <a:pt x="6001172" y="1452385"/>
                  <a:pt x="6038129" y="1452385"/>
                </a:cubicBezTo>
                <a:cubicBezTo>
                  <a:pt x="6136681" y="1452385"/>
                  <a:pt x="6225902" y="1426492"/>
                  <a:pt x="6290486" y="1384629"/>
                </a:cubicBezTo>
                <a:lnTo>
                  <a:pt x="6366095" y="1311938"/>
                </a:lnTo>
                <a:lnTo>
                  <a:pt x="6388263" y="1313387"/>
                </a:lnTo>
                <a:cubicBezTo>
                  <a:pt x="6486815" y="1313387"/>
                  <a:pt x="6576036" y="1287494"/>
                  <a:pt x="6640620" y="1245631"/>
                </a:cubicBezTo>
                <a:lnTo>
                  <a:pt x="6679120" y="1208617"/>
                </a:lnTo>
                <a:lnTo>
                  <a:pt x="6681847" y="1211238"/>
                </a:lnTo>
                <a:cubicBezTo>
                  <a:pt x="6746430" y="1253101"/>
                  <a:pt x="6835652" y="1278994"/>
                  <a:pt x="6934203" y="1278994"/>
                </a:cubicBezTo>
                <a:cubicBezTo>
                  <a:pt x="7082030" y="1278994"/>
                  <a:pt x="7208865" y="1220735"/>
                  <a:pt x="7263043" y="1137706"/>
                </a:cubicBezTo>
                <a:lnTo>
                  <a:pt x="7273925" y="1102769"/>
                </a:lnTo>
                <a:lnTo>
                  <a:pt x="7274339" y="1104544"/>
                </a:lnTo>
                <a:cubicBezTo>
                  <a:pt x="7305622" y="1169738"/>
                  <a:pt x="7380195" y="1222568"/>
                  <a:pt x="7476264" y="1248907"/>
                </a:cubicBezTo>
                <a:lnTo>
                  <a:pt x="7522279" y="1258166"/>
                </a:lnTo>
                <a:lnTo>
                  <a:pt x="7507146" y="1313749"/>
                </a:lnTo>
                <a:cubicBezTo>
                  <a:pt x="7507146" y="1441511"/>
                  <a:pt x="7666929" y="1545082"/>
                  <a:pt x="7864032" y="1545082"/>
                </a:cubicBezTo>
                <a:cubicBezTo>
                  <a:pt x="8011859" y="1545082"/>
                  <a:pt x="8138694" y="1486823"/>
                  <a:pt x="8192872" y="1403794"/>
                </a:cubicBezTo>
                <a:lnTo>
                  <a:pt x="8203339" y="1370189"/>
                </a:lnTo>
                <a:lnTo>
                  <a:pt x="8253691" y="1387905"/>
                </a:lnTo>
                <a:cubicBezTo>
                  <a:pt x="8296389" y="1399611"/>
                  <a:pt x="8343332" y="1406084"/>
                  <a:pt x="8392608" y="1406084"/>
                </a:cubicBezTo>
                <a:cubicBezTo>
                  <a:pt x="8491159" y="1406084"/>
                  <a:pt x="8580381" y="1380191"/>
                  <a:pt x="8644965" y="1338328"/>
                </a:cubicBezTo>
                <a:lnTo>
                  <a:pt x="8720573" y="1265637"/>
                </a:lnTo>
                <a:lnTo>
                  <a:pt x="8742742" y="1267086"/>
                </a:lnTo>
                <a:cubicBezTo>
                  <a:pt x="8767379" y="1267086"/>
                  <a:pt x="8791435" y="1265468"/>
                  <a:pt x="8814666" y="1262386"/>
                </a:cubicBezTo>
                <a:lnTo>
                  <a:pt x="8823155" y="1260678"/>
                </a:lnTo>
                <a:lnTo>
                  <a:pt x="8885855" y="1320959"/>
                </a:lnTo>
                <a:cubicBezTo>
                  <a:pt x="8950438" y="1362822"/>
                  <a:pt x="9039661" y="1388715"/>
                  <a:pt x="9138211" y="1388715"/>
                </a:cubicBezTo>
                <a:cubicBezTo>
                  <a:pt x="9286038" y="1388715"/>
                  <a:pt x="9412873" y="1330456"/>
                  <a:pt x="9467052" y="1247427"/>
                </a:cubicBezTo>
                <a:lnTo>
                  <a:pt x="9479496" y="1207473"/>
                </a:lnTo>
                <a:lnTo>
                  <a:pt x="9484614" y="1210209"/>
                </a:lnTo>
                <a:cubicBezTo>
                  <a:pt x="9541572" y="1235152"/>
                  <a:pt x="9610239" y="1249717"/>
                  <a:pt x="9684152" y="1249717"/>
                </a:cubicBezTo>
                <a:lnTo>
                  <a:pt x="9736696" y="1246284"/>
                </a:lnTo>
                <a:lnTo>
                  <a:pt x="9740533" y="1260381"/>
                </a:lnTo>
                <a:cubicBezTo>
                  <a:pt x="9782563" y="1334787"/>
                  <a:pt x="9881869" y="1391296"/>
                  <a:pt x="10003838" y="1407474"/>
                </a:cubicBezTo>
                <a:lnTo>
                  <a:pt x="10065498" y="1411503"/>
                </a:lnTo>
                <a:lnTo>
                  <a:pt x="10086447" y="1478760"/>
                </a:lnTo>
                <a:cubicBezTo>
                  <a:pt x="10140625" y="1561789"/>
                  <a:pt x="10267459" y="1620048"/>
                  <a:pt x="10415287" y="1620048"/>
                </a:cubicBezTo>
                <a:cubicBezTo>
                  <a:pt x="10563114" y="1620048"/>
                  <a:pt x="10689949" y="1561789"/>
                  <a:pt x="10744127" y="1478760"/>
                </a:cubicBezTo>
                <a:lnTo>
                  <a:pt x="10754711" y="1444778"/>
                </a:lnTo>
                <a:lnTo>
                  <a:pt x="10837737" y="1470650"/>
                </a:lnTo>
                <a:cubicBezTo>
                  <a:pt x="10871262" y="1477409"/>
                  <a:pt x="10906907" y="1481050"/>
                  <a:pt x="10943864" y="1481050"/>
                </a:cubicBezTo>
                <a:cubicBezTo>
                  <a:pt x="11042415" y="1481050"/>
                  <a:pt x="11131637" y="1455157"/>
                  <a:pt x="11196220" y="1413294"/>
                </a:cubicBezTo>
                <a:lnTo>
                  <a:pt x="11271829" y="1340603"/>
                </a:lnTo>
                <a:lnTo>
                  <a:pt x="11293997" y="1342052"/>
                </a:lnTo>
                <a:cubicBezTo>
                  <a:pt x="11392549" y="1342052"/>
                  <a:pt x="11481770" y="1316159"/>
                  <a:pt x="11546354" y="1274296"/>
                </a:cubicBezTo>
                <a:lnTo>
                  <a:pt x="11584854" y="1237282"/>
                </a:lnTo>
                <a:lnTo>
                  <a:pt x="11587581" y="1239903"/>
                </a:lnTo>
                <a:cubicBezTo>
                  <a:pt x="11652164" y="1281766"/>
                  <a:pt x="11741386" y="1307659"/>
                  <a:pt x="11839937" y="1307659"/>
                </a:cubicBezTo>
                <a:cubicBezTo>
                  <a:pt x="12037040" y="1307659"/>
                  <a:pt x="12196822" y="1204088"/>
                  <a:pt x="12196822" y="1076326"/>
                </a:cubicBezTo>
                <a:lnTo>
                  <a:pt x="12182483" y="1030288"/>
                </a:lnTo>
                <a:lnTo>
                  <a:pt x="12196823" y="103028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B2497F-FAA7-D59B-1992-BD15CD550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04" y="4087984"/>
            <a:ext cx="2008532" cy="2387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493817-8187-3C71-20CD-17CE459E8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99" y="4632326"/>
            <a:ext cx="1352257" cy="16963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297C68-A630-1F1F-A625-81DD22F8C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128" y="4087984"/>
            <a:ext cx="1640706" cy="25259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7B34B5-A509-5802-86E6-40CBE83FB9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965" y="4527309"/>
            <a:ext cx="1551903" cy="208661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A959E83C-B0B0-3ADF-5E0C-E12129D784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02" y="4307347"/>
            <a:ext cx="1551903" cy="208721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5AF4CC99-978C-A068-C944-10B8D223C1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49" y="4305318"/>
            <a:ext cx="1551904" cy="19529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E956951-4DA4-5833-3A45-8C1D58977F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413" y="4596144"/>
            <a:ext cx="1824723" cy="19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3.7037E-6 L 4.16667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66667E-6 1.85185E-6 L -1.66667E-6 0.18773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4</Words>
  <Application>Microsoft Office PowerPoint</Application>
  <PresentationFormat>Широкоэкранный</PresentationFormat>
  <Paragraphs>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Тема Office</vt:lpstr>
      <vt:lpstr>ЗАГАДКИ ─ ПРЕВРАЩАЛКИ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КОНЕЦ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 Воробьев</dc:creator>
  <cp:lastModifiedBy>Макс Воробьев</cp:lastModifiedBy>
  <cp:revision>2</cp:revision>
  <dcterms:created xsi:type="dcterms:W3CDTF">2022-12-23T02:29:29Z</dcterms:created>
  <dcterms:modified xsi:type="dcterms:W3CDTF">2023-01-05T08:59:40Z</dcterms:modified>
</cp:coreProperties>
</file>