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0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pos="6743" userDrawn="1">
          <p15:clr>
            <a:srgbClr val="A4A3A4"/>
          </p15:clr>
        </p15:guide>
        <p15:guide id="4" pos="937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B0F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3974"/>
        <p:guide pos="6743"/>
        <p:guide pos="937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98696-2FA0-4A94-99C0-48DCBE6A5845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ED8F-3685-422F-9E72-6B69BFF3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900C5F-A7A1-7E72-2070-18C891D7BE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F5A75-3EE3-2EFD-D10E-62F6EE611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00F40D-D59B-27BC-354B-E8EE9350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9C4CE-D4F2-F734-0708-584670FC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28734-2AB5-385E-E356-7881E364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ADDF6-9B01-B468-1CF2-1704A3D1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4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1CECB-10A5-8C0B-0426-BB1DA350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ABA77-2A04-7192-4D68-3EEE10B0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F67E0-991E-CBAF-58C1-0D50998B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884E6-FD02-691B-CC8F-F4EE703A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5CBDB-A41B-E238-20D8-002169B3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8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2BD313-12F8-BE1F-D862-60A01B7F0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E47C29-EF1F-599C-C024-445C1D277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EE67C-EA1E-7B29-965D-C9ED5148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9770B-0F5D-96C9-CBEF-6CC99509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4F98C-2D9D-3CF9-9164-C4D373DF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9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44E42-AA1F-F4CD-A53A-1A316000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00903-2D8B-7E82-9A4D-87B25FA78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5898E-C970-26AA-EBB5-05E7C62A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98E22-C09B-6C77-39DA-35EE6865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45A02-F869-5BAF-A5A3-866714E7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6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E1191-2CD8-C71C-3FA5-57F8D68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FFF1B-285A-1139-7C3D-DC09B16C2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A41A3-1313-7F97-2681-7FB80383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1B696-A945-B0C0-C7CD-FE583FA6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39483-199C-93FA-BD41-4DCA6E4E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BCFA9-DF59-C4E5-F7C2-B6BF5677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57354-AF87-90BF-0379-1A1700C2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5CE684-47B6-1F10-9CA7-C17F816C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8CCEA-756E-56E9-44D1-F0FC3828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60CAD2-2811-034B-4A1D-247FB24E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2E7EAD-6599-835F-E6F3-0DBFB508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3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D8828-76BD-A50E-418B-889CF64F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B05B0-BC45-66B7-13C0-F7CA60531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CADF5D-BFBA-0496-C613-72170786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625CA5-B7D8-DB25-8CBB-2D9B9D6BC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2FCDA8-C665-EAA5-7887-E787EA51C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14293B-02D7-DF23-CC35-93388EC0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72512D-BA04-2099-E159-CCA447A0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E3899F-3944-B895-45D7-ADC5B10F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6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21833-102B-CE9A-18FA-7225FBC5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09273F-DDB2-A5D3-114B-8C99F34E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16653B-77A3-01E2-E037-E83B9FEE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A7F43B-4DC1-286D-7EC5-D6848B99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FB2998-9EEC-27F3-162F-C2B689F6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49A755-25F9-7EA7-29B8-EDCB9D65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6F543-1587-A894-8D1A-F4DF1A36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1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50E50-1EC5-4BF2-8F61-A6D8CB6E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2DEA5-AE0F-6A57-8514-966432E8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490902-AABA-83A1-4509-ABAB54A46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C3024F-E65A-7E9A-4D06-BA6AB67C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CCD956-F3D8-5E65-D1C0-F39ECCE6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8BE42A-E6C5-FD64-BB52-A079266B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8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0217D-62BD-4B52-8A40-B3A34BD1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0DE635-02A2-6E4B-B070-6BF02E15F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AA5B4-7D1A-4779-AEDF-56AD33599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103F1E-E396-933F-F726-4DBC5F93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6F37D-7FEA-A233-73E8-CC0BAC08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3BB0CA-A17C-365D-BB5D-7EDDE890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6BB9DF7-DF9E-9779-A998-86F67F64A009}"/>
              </a:ext>
            </a:extLst>
          </p:cNvPr>
          <p:cNvGrpSpPr/>
          <p:nvPr userDrawn="1"/>
        </p:nvGrpSpPr>
        <p:grpSpPr>
          <a:xfrm>
            <a:off x="0" y="42493"/>
            <a:ext cx="12192000" cy="6721476"/>
            <a:chOff x="0" y="68261"/>
            <a:chExt cx="12192000" cy="67214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6F10735-C1BF-9C22-9537-883B28045EF5}"/>
                </a:ext>
              </a:extLst>
            </p:cNvPr>
            <p:cNvSpPr/>
            <p:nvPr userDrawn="1"/>
          </p:nvSpPr>
          <p:spPr>
            <a:xfrm>
              <a:off x="0" y="1017639"/>
              <a:ext cx="585926" cy="48227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BD247F1-086A-1CA6-ABFF-61C3B203E4B6}"/>
                </a:ext>
              </a:extLst>
            </p:cNvPr>
            <p:cNvGrpSpPr/>
            <p:nvPr userDrawn="1"/>
          </p:nvGrpSpPr>
          <p:grpSpPr>
            <a:xfrm>
              <a:off x="585920" y="68261"/>
              <a:ext cx="11020156" cy="6721476"/>
              <a:chOff x="585920" y="68261"/>
              <a:chExt cx="11020156" cy="6721476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733BD9DB-DA17-6C5E-AEDB-CEFA8E954455}"/>
                  </a:ext>
                </a:extLst>
              </p:cNvPr>
              <p:cNvSpPr/>
              <p:nvPr userDrawn="1"/>
            </p:nvSpPr>
            <p:spPr>
              <a:xfrm>
                <a:off x="585926" y="68262"/>
                <a:ext cx="11020148" cy="6721475"/>
              </a:xfrm>
              <a:custGeom>
                <a:avLst/>
                <a:gdLst>
                  <a:gd name="connsiteX0" fmla="*/ 454741 w 10515600"/>
                  <a:gd name="connsiteY0" fmla="*/ 239662 h 6721475"/>
                  <a:gd name="connsiteX1" fmla="*/ 454741 w 10515600"/>
                  <a:gd name="connsiteY1" fmla="*/ 6424613 h 6721475"/>
                  <a:gd name="connsiteX2" fmla="*/ 10060853 w 10515600"/>
                  <a:gd name="connsiteY2" fmla="*/ 6424613 h 6721475"/>
                  <a:gd name="connsiteX3" fmla="*/ 10060853 w 10515600"/>
                  <a:gd name="connsiteY3" fmla="*/ 239662 h 6721475"/>
                  <a:gd name="connsiteX4" fmla="*/ 0 w 10515600"/>
                  <a:gd name="connsiteY4" fmla="*/ 0 h 6721475"/>
                  <a:gd name="connsiteX5" fmla="*/ 10515600 w 10515600"/>
                  <a:gd name="connsiteY5" fmla="*/ 0 h 6721475"/>
                  <a:gd name="connsiteX6" fmla="*/ 10515600 w 10515600"/>
                  <a:gd name="connsiteY6" fmla="*/ 6721475 h 6721475"/>
                  <a:gd name="connsiteX7" fmla="*/ 0 w 10515600"/>
                  <a:gd name="connsiteY7" fmla="*/ 6721475 h 67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5600" h="6721475">
                    <a:moveTo>
                      <a:pt x="454741" y="239662"/>
                    </a:moveTo>
                    <a:lnTo>
                      <a:pt x="454741" y="6424613"/>
                    </a:lnTo>
                    <a:lnTo>
                      <a:pt x="10060853" y="6424613"/>
                    </a:lnTo>
                    <a:lnTo>
                      <a:pt x="10060853" y="239662"/>
                    </a:lnTo>
                    <a:close/>
                    <a:moveTo>
                      <a:pt x="0" y="0"/>
                    </a:moveTo>
                    <a:lnTo>
                      <a:pt x="10515600" y="0"/>
                    </a:lnTo>
                    <a:lnTo>
                      <a:pt x="10515600" y="6721475"/>
                    </a:lnTo>
                    <a:lnTo>
                      <a:pt x="0" y="672147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араллелограмм 10">
                <a:extLst>
                  <a:ext uri="{FF2B5EF4-FFF2-40B4-BE49-F238E27FC236}">
                    <a16:creationId xmlns:a16="http://schemas.microsoft.com/office/drawing/2014/main" id="{9F1CB937-1E32-E307-BA77-D1E0E55CE432}"/>
                  </a:ext>
                </a:extLst>
              </p:cNvPr>
              <p:cNvSpPr/>
              <p:nvPr userDrawn="1"/>
            </p:nvSpPr>
            <p:spPr>
              <a:xfrm rot="16200000">
                <a:off x="10840892" y="5978668"/>
                <a:ext cx="1050721" cy="479646"/>
              </a:xfrm>
              <a:prstGeom prst="parallelogram">
                <a:avLst>
                  <a:gd name="adj" fmla="val 5332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51EFE4B7-ED27-00B3-AA47-335374C57E99}"/>
                  </a:ext>
                </a:extLst>
              </p:cNvPr>
              <p:cNvGrpSpPr/>
              <p:nvPr userDrawn="1"/>
            </p:nvGrpSpPr>
            <p:grpSpPr>
              <a:xfrm>
                <a:off x="585920" y="68261"/>
                <a:ext cx="454741" cy="1050721"/>
                <a:chOff x="585920" y="68261"/>
                <a:chExt cx="454741" cy="1050721"/>
              </a:xfrm>
            </p:grpSpPr>
            <p:sp>
              <p:nvSpPr>
                <p:cNvPr id="10" name="Параллелограмм 9">
                  <a:extLst>
                    <a:ext uri="{FF2B5EF4-FFF2-40B4-BE49-F238E27FC236}">
                      <a16:creationId xmlns:a16="http://schemas.microsoft.com/office/drawing/2014/main" id="{FD1AFDC5-0B89-8812-9591-D5DD28C4AC38}"/>
                    </a:ext>
                  </a:extLst>
                </p:cNvPr>
                <p:cNvSpPr/>
                <p:nvPr userDrawn="1"/>
              </p:nvSpPr>
              <p:spPr>
                <a:xfrm rot="16200000">
                  <a:off x="287930" y="366252"/>
                  <a:ext cx="1050721" cy="454740"/>
                </a:xfrm>
                <a:prstGeom prst="parallelogram">
                  <a:avLst>
                    <a:gd name="adj" fmla="val 53326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id="{021933E6-A6F2-565D-B416-70EBCC7865B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585920" y="566736"/>
                  <a:ext cx="454739" cy="217539"/>
                </a:xfrm>
                <a:prstGeom prst="line">
                  <a:avLst/>
                </a:prstGeom>
                <a:ln w="508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477091D-04BE-D82B-DB56-3B251EE109CD}"/>
                </a:ext>
              </a:extLst>
            </p:cNvPr>
            <p:cNvSpPr/>
            <p:nvPr userDrawn="1"/>
          </p:nvSpPr>
          <p:spPr>
            <a:xfrm>
              <a:off x="11606074" y="1017639"/>
              <a:ext cx="585926" cy="48227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93498-9CAE-DD31-D4F7-96198F6C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D13C98-EF07-7166-7EAE-B22F5A03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74BF1-9D99-E6E8-1DDB-5AEEB19F6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FE79-086B-420E-95B1-F328FADC33A9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3E2E0D-ECAA-D51D-2E4E-7364ADB53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A99CC-391A-4216-1026-6206AB46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66B5-9AE3-4364-9A50-C0895220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0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20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4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D94A5819-BA7D-A39F-48A6-EB3C07BE41D7}"/>
              </a:ext>
            </a:extLst>
          </p:cNvPr>
          <p:cNvSpPr/>
          <p:nvPr/>
        </p:nvSpPr>
        <p:spPr>
          <a:xfrm rot="5400000">
            <a:off x="2667000" y="-2666999"/>
            <a:ext cx="6858001" cy="12192002"/>
          </a:xfrm>
          <a:prstGeom prst="parallelogram">
            <a:avLst>
              <a:gd name="adj" fmla="val 598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3E5CBF-E216-B6F3-D600-3ABAF37AEF03}"/>
              </a:ext>
            </a:extLst>
          </p:cNvPr>
          <p:cNvSpPr/>
          <p:nvPr/>
        </p:nvSpPr>
        <p:spPr>
          <a:xfrm>
            <a:off x="-4919" y="2490302"/>
            <a:ext cx="12196919" cy="2131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0D50AA-DCEB-6297-1DDF-61E914D8319C}"/>
              </a:ext>
            </a:extLst>
          </p:cNvPr>
          <p:cNvSpPr/>
          <p:nvPr/>
        </p:nvSpPr>
        <p:spPr>
          <a:xfrm>
            <a:off x="1061884" y="4938816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BACB5-D578-7BB7-1CBE-D16D704DDCC6}"/>
              </a:ext>
            </a:extLst>
          </p:cNvPr>
          <p:cNvSpPr/>
          <p:nvPr/>
        </p:nvSpPr>
        <p:spPr>
          <a:xfrm>
            <a:off x="2805881" y="4938816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D20290-289B-B1BA-2B85-85207A25B897}"/>
              </a:ext>
            </a:extLst>
          </p:cNvPr>
          <p:cNvSpPr/>
          <p:nvPr/>
        </p:nvSpPr>
        <p:spPr>
          <a:xfrm>
            <a:off x="4549878" y="4938815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A95E1E-6831-21CE-7C1A-E99C6210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0857">
            <a:off x="775086" y="4691036"/>
            <a:ext cx="2048434" cy="23471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07B74E-49E2-8560-C6CE-132D6BE62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12" y="4662135"/>
            <a:ext cx="2231329" cy="23471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A65E7E-C34E-B7F8-0B07-839F0EB91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571" y="4702571"/>
            <a:ext cx="2097206" cy="2347163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81E933F-57EB-F763-96E8-29CAC3694034}"/>
              </a:ext>
            </a:extLst>
          </p:cNvPr>
          <p:cNvGrpSpPr/>
          <p:nvPr/>
        </p:nvGrpSpPr>
        <p:grpSpPr>
          <a:xfrm>
            <a:off x="334675" y="611164"/>
            <a:ext cx="6565963" cy="2357394"/>
            <a:chOff x="334675" y="611164"/>
            <a:chExt cx="6565963" cy="235739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E3B71E4-F6C4-45F5-3B3E-B503B789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675" y="611164"/>
              <a:ext cx="6565961" cy="235326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A0D8B58-F2B9-9EE5-8566-37BCD877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34677" y="615298"/>
              <a:ext cx="6565961" cy="2353260"/>
            </a:xfrm>
            <a:custGeom>
              <a:avLst/>
              <a:gdLst>
                <a:gd name="connsiteX0" fmla="*/ 4072743 w 6565961"/>
                <a:gd name="connsiteY0" fmla="*/ 0 h 2353260"/>
                <a:gd name="connsiteX1" fmla="*/ 6565961 w 6565961"/>
                <a:gd name="connsiteY1" fmla="*/ 0 h 2353260"/>
                <a:gd name="connsiteX2" fmla="*/ 6565961 w 6565961"/>
                <a:gd name="connsiteY2" fmla="*/ 825994 h 2353260"/>
                <a:gd name="connsiteX3" fmla="*/ 0 w 6565961"/>
                <a:gd name="connsiteY3" fmla="*/ 0 h 2353260"/>
                <a:gd name="connsiteX4" fmla="*/ 3376331 w 6565961"/>
                <a:gd name="connsiteY4" fmla="*/ 0 h 2353260"/>
                <a:gd name="connsiteX5" fmla="*/ 3186500 w 6565961"/>
                <a:gd name="connsiteY5" fmla="*/ 572995 h 2353260"/>
                <a:gd name="connsiteX6" fmla="*/ 6504519 w 6565961"/>
                <a:gd name="connsiteY6" fmla="*/ 1672242 h 2353260"/>
                <a:gd name="connsiteX7" fmla="*/ 6565961 w 6565961"/>
                <a:gd name="connsiteY7" fmla="*/ 1486783 h 2353260"/>
                <a:gd name="connsiteX8" fmla="*/ 6565961 w 6565961"/>
                <a:gd name="connsiteY8" fmla="*/ 2353260 h 2353260"/>
                <a:gd name="connsiteX9" fmla="*/ 0 w 6565961"/>
                <a:gd name="connsiteY9" fmla="*/ 2353260 h 235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5961" h="2353260">
                  <a:moveTo>
                    <a:pt x="4072743" y="0"/>
                  </a:moveTo>
                  <a:lnTo>
                    <a:pt x="6565961" y="0"/>
                  </a:lnTo>
                  <a:lnTo>
                    <a:pt x="6565961" y="825994"/>
                  </a:lnTo>
                  <a:close/>
                  <a:moveTo>
                    <a:pt x="0" y="0"/>
                  </a:moveTo>
                  <a:lnTo>
                    <a:pt x="3376331" y="0"/>
                  </a:lnTo>
                  <a:lnTo>
                    <a:pt x="3186500" y="572995"/>
                  </a:lnTo>
                  <a:lnTo>
                    <a:pt x="6504519" y="1672242"/>
                  </a:lnTo>
                  <a:lnTo>
                    <a:pt x="6565961" y="1486783"/>
                  </a:lnTo>
                  <a:lnTo>
                    <a:pt x="6565961" y="2353260"/>
                  </a:lnTo>
                  <a:lnTo>
                    <a:pt x="0" y="2353260"/>
                  </a:lnTo>
                  <a:close/>
                </a:path>
              </a:pathLst>
            </a:cu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EE87196-C57B-84AF-B28F-091D8D01BE8C}"/>
              </a:ext>
            </a:extLst>
          </p:cNvPr>
          <p:cNvSpPr txBox="1"/>
          <p:nvPr/>
        </p:nvSpPr>
        <p:spPr>
          <a:xfrm>
            <a:off x="8807333" y="4541662"/>
            <a:ext cx="3033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 первым буквам</a:t>
            </a:r>
          </a:p>
        </p:txBody>
      </p:sp>
      <p:pic>
        <p:nvPicPr>
          <p:cNvPr id="43" name="Рисунок 4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6133964-6437-C102-6622-557939E52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1" y="697181"/>
            <a:ext cx="3255517" cy="393261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3A933D8-E35F-9669-FB8F-C68AB47CA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2774490"/>
            <a:ext cx="1619472" cy="169144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C94AF88-3D79-83B9-71A2-F4B561B84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53" y="2650929"/>
            <a:ext cx="1518774" cy="184244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D42060B-D87D-41C9-C8F2-4B7D7F466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39" y="2941828"/>
            <a:ext cx="1738086" cy="13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3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Изображение выглядит как небо, внешний, природа, облака&#10;&#10;Автоматически созданное описание">
            <a:extLst>
              <a:ext uri="{FF2B5EF4-FFF2-40B4-BE49-F238E27FC236}">
                <a16:creationId xmlns:a16="http://schemas.microsoft.com/office/drawing/2014/main" id="{CCBC2ED5-6CEB-B084-EAFB-C79D30792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7" y="476250"/>
            <a:ext cx="9217025" cy="583247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9817CC2-544B-4806-F000-4A6B84A22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78" y="1808591"/>
            <a:ext cx="1630860" cy="1535395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614C7B0-3B20-20D0-E5AD-C68F1E24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87" y="1593195"/>
            <a:ext cx="1694504" cy="171837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4CE2D09-31DB-3B64-4938-FD8C73A33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40" y="1546062"/>
            <a:ext cx="1734281" cy="179792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A9BE860-87FC-9403-DB66-8E9A036E1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93" y="1545463"/>
            <a:ext cx="1455841" cy="176610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795991-93F8-B303-C365-2DC1432D3F38}"/>
              </a:ext>
            </a:extLst>
          </p:cNvPr>
          <p:cNvSpPr/>
          <p:nvPr/>
        </p:nvSpPr>
        <p:spPr>
          <a:xfrm>
            <a:off x="2556520" y="3607166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919CBE-50E6-8207-E070-4B229A8AC437}"/>
              </a:ext>
            </a:extLst>
          </p:cNvPr>
          <p:cNvSpPr/>
          <p:nvPr/>
        </p:nvSpPr>
        <p:spPr>
          <a:xfrm>
            <a:off x="4622105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4E6346-1372-5D71-1D37-5A6B3648C99F}"/>
              </a:ext>
            </a:extLst>
          </p:cNvPr>
          <p:cNvSpPr/>
          <p:nvPr/>
        </p:nvSpPr>
        <p:spPr>
          <a:xfrm>
            <a:off x="6696136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703D5E-7DBB-A335-9852-FDEFE581472B}"/>
              </a:ext>
            </a:extLst>
          </p:cNvPr>
          <p:cNvSpPr/>
          <p:nvPr/>
        </p:nvSpPr>
        <p:spPr>
          <a:xfrm>
            <a:off x="8770167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3CC259-02CC-D0E5-C578-919E06AC6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956" y="3311563"/>
            <a:ext cx="2206943" cy="23532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C2779B-459E-9652-0343-D8C32C7AE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711" y="3311564"/>
            <a:ext cx="2042337" cy="23532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337F35-6103-99B3-19C1-980D61373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1249" y="3311564"/>
            <a:ext cx="2024047" cy="23532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6B347DB-7378-48BB-9E98-6043D1A70A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6750" y="3242151"/>
            <a:ext cx="2237426" cy="235326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2599D5-07F8-6DE5-1BC7-15E3AE1C4643}"/>
              </a:ext>
            </a:extLst>
          </p:cNvPr>
          <p:cNvSpPr/>
          <p:nvPr/>
        </p:nvSpPr>
        <p:spPr>
          <a:xfrm>
            <a:off x="145815" y="2643437"/>
            <a:ext cx="1401097" cy="14010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B914846-D76C-B4E8-5427-DE852CBB5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04" y="2643437"/>
            <a:ext cx="172531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Изображение выглядит как вода, неб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90B3782E-4636-0687-D9C4-4EE128DEA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7" y="476250"/>
            <a:ext cx="9217026" cy="583247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795991-93F8-B303-C365-2DC1432D3F38}"/>
              </a:ext>
            </a:extLst>
          </p:cNvPr>
          <p:cNvSpPr/>
          <p:nvPr/>
        </p:nvSpPr>
        <p:spPr>
          <a:xfrm>
            <a:off x="2556520" y="3607166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919CBE-50E6-8207-E070-4B229A8AC437}"/>
              </a:ext>
            </a:extLst>
          </p:cNvPr>
          <p:cNvSpPr/>
          <p:nvPr/>
        </p:nvSpPr>
        <p:spPr>
          <a:xfrm>
            <a:off x="4622105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4E6346-1372-5D71-1D37-5A6B3648C99F}"/>
              </a:ext>
            </a:extLst>
          </p:cNvPr>
          <p:cNvSpPr/>
          <p:nvPr/>
        </p:nvSpPr>
        <p:spPr>
          <a:xfrm>
            <a:off x="6696136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703D5E-7DBB-A335-9852-FDEFE581472B}"/>
              </a:ext>
            </a:extLst>
          </p:cNvPr>
          <p:cNvSpPr/>
          <p:nvPr/>
        </p:nvSpPr>
        <p:spPr>
          <a:xfrm>
            <a:off x="8770167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C2779B-459E-9652-0343-D8C32C7A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711" y="3311564"/>
            <a:ext cx="2042337" cy="23532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11FC3-5B87-BDFF-5B64-7DF9A0104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57">
            <a:off x="6395663" y="3314612"/>
            <a:ext cx="2048434" cy="2347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1E8D2-D479-B14A-6153-4A69A85F4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157" y="3168939"/>
            <a:ext cx="2359356" cy="2566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02C172-6D38-2093-6CB2-671DF8591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834" y="3300241"/>
            <a:ext cx="2103302" cy="25666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5F30045-5A01-0310-E5D8-3920E940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65" y="1339248"/>
            <a:ext cx="1294501" cy="18955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A7A053-65EC-8CED-11AE-1772DE43F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06" y="1282179"/>
            <a:ext cx="1841582" cy="19802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FB901A2-1499-5BBF-6762-E01E952DB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78" y="1665807"/>
            <a:ext cx="1517581" cy="15850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FC2E09-5C0B-6711-5201-18C499B336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98" y="1683304"/>
            <a:ext cx="1764529" cy="14254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FBEE9A-196C-46BE-A7CD-88DF399412ED}"/>
              </a:ext>
            </a:extLst>
          </p:cNvPr>
          <p:cNvSpPr/>
          <p:nvPr/>
        </p:nvSpPr>
        <p:spPr>
          <a:xfrm>
            <a:off x="145815" y="2643437"/>
            <a:ext cx="1401097" cy="14010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1263A6-443E-7DDD-BEAD-9D5B7E3876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3813" y="2624258"/>
            <a:ext cx="184724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C35882-0E85-0260-3BA8-A9938C353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1"/>
          <a:stretch/>
        </p:blipFill>
        <p:spPr>
          <a:xfrm>
            <a:off x="1487488" y="469182"/>
            <a:ext cx="9217025" cy="583954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795991-93F8-B303-C365-2DC1432D3F38}"/>
              </a:ext>
            </a:extLst>
          </p:cNvPr>
          <p:cNvSpPr/>
          <p:nvPr/>
        </p:nvSpPr>
        <p:spPr>
          <a:xfrm>
            <a:off x="2556520" y="3607166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919CBE-50E6-8207-E070-4B229A8AC437}"/>
              </a:ext>
            </a:extLst>
          </p:cNvPr>
          <p:cNvSpPr/>
          <p:nvPr/>
        </p:nvSpPr>
        <p:spPr>
          <a:xfrm>
            <a:off x="4622105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4E6346-1372-5D71-1D37-5A6B3648C99F}"/>
              </a:ext>
            </a:extLst>
          </p:cNvPr>
          <p:cNvSpPr/>
          <p:nvPr/>
        </p:nvSpPr>
        <p:spPr>
          <a:xfrm>
            <a:off x="6696136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703D5E-7DBB-A335-9852-FDEFE581472B}"/>
              </a:ext>
            </a:extLst>
          </p:cNvPr>
          <p:cNvSpPr/>
          <p:nvPr/>
        </p:nvSpPr>
        <p:spPr>
          <a:xfrm>
            <a:off x="8770167" y="360716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2599D5-07F8-6DE5-1BC7-15E3AE1C4643}"/>
              </a:ext>
            </a:extLst>
          </p:cNvPr>
          <p:cNvSpPr/>
          <p:nvPr/>
        </p:nvSpPr>
        <p:spPr>
          <a:xfrm>
            <a:off x="148060" y="2643437"/>
            <a:ext cx="1401097" cy="14010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6655826-85C9-FF84-9E83-936E192F4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82" y="2643437"/>
            <a:ext cx="1847248" cy="16094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869AE-035E-A355-AEBC-5AEBE2E22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257" y="3489317"/>
            <a:ext cx="1853345" cy="21337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7A558-44D3-B76D-5985-56DB2035E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376" y="3272744"/>
            <a:ext cx="2371550" cy="2566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C887B9-AEA2-A8C1-1466-0EE2DF35D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0857">
            <a:off x="6428592" y="3346545"/>
            <a:ext cx="2048434" cy="2347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19628-0602-55C9-F81D-FA2998C97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886" y="3186464"/>
            <a:ext cx="2359356" cy="256663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14B635F-8885-1AB9-BDA3-C9BF48AF9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94" y="2376083"/>
            <a:ext cx="1464691" cy="9926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F039025-406B-194C-24BD-4B4DEE0B69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15" y="2144976"/>
            <a:ext cx="1060898" cy="13032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ранспорт, коллекция картинок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E54A80A0-EA3D-7183-A2D8-A50691FC35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06" y="2313366"/>
            <a:ext cx="1614363" cy="9664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39161B8-7B17-C4FE-BE2E-A443921060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74" y="1805834"/>
            <a:ext cx="1185178" cy="16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B5C8E2-AE87-043C-2A75-4968E9A0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4"/>
          <a:stretch/>
        </p:blipFill>
        <p:spPr>
          <a:xfrm>
            <a:off x="1492029" y="476249"/>
            <a:ext cx="9212484" cy="58324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2599D5-07F8-6DE5-1BC7-15E3AE1C4643}"/>
              </a:ext>
            </a:extLst>
          </p:cNvPr>
          <p:cNvSpPr/>
          <p:nvPr/>
        </p:nvSpPr>
        <p:spPr>
          <a:xfrm>
            <a:off x="136826" y="2643437"/>
            <a:ext cx="1401097" cy="14010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1D19B2-8115-D30F-12A0-EFFBC3396874}"/>
              </a:ext>
            </a:extLst>
          </p:cNvPr>
          <p:cNvSpPr/>
          <p:nvPr/>
        </p:nvSpPr>
        <p:spPr>
          <a:xfrm>
            <a:off x="2079575" y="3212105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CB34D-CDE5-AED9-2D8F-16051AD3AACD}"/>
              </a:ext>
            </a:extLst>
          </p:cNvPr>
          <p:cNvSpPr/>
          <p:nvPr/>
        </p:nvSpPr>
        <p:spPr>
          <a:xfrm>
            <a:off x="3801608" y="3212111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89EE93-0468-187A-06DB-7FC3A4B0F65E}"/>
              </a:ext>
            </a:extLst>
          </p:cNvPr>
          <p:cNvSpPr/>
          <p:nvPr/>
        </p:nvSpPr>
        <p:spPr>
          <a:xfrm>
            <a:off x="5560765" y="321210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A5851A-0713-2960-231E-028DEBAF8AE5}"/>
              </a:ext>
            </a:extLst>
          </p:cNvPr>
          <p:cNvSpPr/>
          <p:nvPr/>
        </p:nvSpPr>
        <p:spPr>
          <a:xfrm>
            <a:off x="7319922" y="3212104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C31A77-2657-51BD-207A-CF70A3FB3DE8}"/>
              </a:ext>
            </a:extLst>
          </p:cNvPr>
          <p:cNvSpPr/>
          <p:nvPr/>
        </p:nvSpPr>
        <p:spPr>
          <a:xfrm>
            <a:off x="9041955" y="3212108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9EB8035-F005-553B-C0C1-32E20F56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33" y="2659518"/>
            <a:ext cx="1847248" cy="16094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601C70-2D34-EF42-35DA-B51EF0693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57">
            <a:off x="1805320" y="2953248"/>
            <a:ext cx="2048434" cy="2347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C5C1CC-DF10-4D16-E095-D8A9F1D5E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351" y="2761215"/>
            <a:ext cx="2359356" cy="25666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6AA0F8-A23C-32FC-55EE-40EEC63F5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021" y="2953247"/>
            <a:ext cx="2097206" cy="2347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EFA0F1-CEA8-C6BC-1313-656EE1137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158" y="2974593"/>
            <a:ext cx="2237426" cy="23532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8BCD80-E754-C8B2-1013-40395F46F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57">
            <a:off x="8794601" y="2977641"/>
            <a:ext cx="2048434" cy="23471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606F61D-5EE9-AEA1-D8BB-DF1BAFA88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35" y="1734687"/>
            <a:ext cx="1660727" cy="116915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6CA4A21-ABE0-39FD-CF9C-D1684FB1B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92" y="1231972"/>
            <a:ext cx="1231865" cy="17546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2563F4D-354A-9041-8060-1A776733B0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30" y="1898445"/>
            <a:ext cx="1319205" cy="102978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лекция картинок, гитара&#10;&#10;Автоматически созданное описание">
            <a:extLst>
              <a:ext uri="{FF2B5EF4-FFF2-40B4-BE49-F238E27FC236}">
                <a16:creationId xmlns:a16="http://schemas.microsoft.com/office/drawing/2014/main" id="{62F092DF-1D3F-2D26-349F-5FB9CB6BCD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8" y="2309144"/>
            <a:ext cx="1455467" cy="63007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C52EE98-8910-8022-6395-CD8F6BB1B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75" y="1560783"/>
            <a:ext cx="1354729" cy="14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30A0D93-43B3-56AF-D6CC-E6C3A373F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1487488" y="476250"/>
            <a:ext cx="9217025" cy="58324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2599D5-07F8-6DE5-1BC7-15E3AE1C4643}"/>
              </a:ext>
            </a:extLst>
          </p:cNvPr>
          <p:cNvSpPr/>
          <p:nvPr/>
        </p:nvSpPr>
        <p:spPr>
          <a:xfrm>
            <a:off x="157776" y="2643437"/>
            <a:ext cx="1401097" cy="14010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C079E5-C124-F8A1-602C-BC9C024F9FB5}"/>
              </a:ext>
            </a:extLst>
          </p:cNvPr>
          <p:cNvSpPr/>
          <p:nvPr/>
        </p:nvSpPr>
        <p:spPr>
          <a:xfrm>
            <a:off x="2291440" y="3576316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28D2BF-C0E3-8339-D4AD-8100C1D6D3FA}"/>
              </a:ext>
            </a:extLst>
          </p:cNvPr>
          <p:cNvSpPr/>
          <p:nvPr/>
        </p:nvSpPr>
        <p:spPr>
          <a:xfrm>
            <a:off x="4402542" y="3576315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F2617F-137A-2004-CFAC-123E988FFAB5}"/>
              </a:ext>
            </a:extLst>
          </p:cNvPr>
          <p:cNvSpPr/>
          <p:nvPr/>
        </p:nvSpPr>
        <p:spPr>
          <a:xfrm>
            <a:off x="6510749" y="3549461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6B1199-B387-0940-94B9-8EEA5DBFB6A8}"/>
              </a:ext>
            </a:extLst>
          </p:cNvPr>
          <p:cNvSpPr/>
          <p:nvPr/>
        </p:nvSpPr>
        <p:spPr>
          <a:xfrm>
            <a:off x="8618956" y="3576315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CF9BAAF-EB96-0C01-2627-DF48EBBD2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53" y="2648672"/>
            <a:ext cx="1847248" cy="16094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C54F2D-EA41-1665-4FE2-114BCF53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49" y="3343985"/>
            <a:ext cx="2097206" cy="2347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C54819-B92A-E9F6-9873-138F95EE4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574" y="3124510"/>
            <a:ext cx="2359356" cy="2566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F36B6-C3D2-D6C9-FC90-C3D03701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822" y="3234247"/>
            <a:ext cx="2030144" cy="2347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015B6B-AC5A-78D2-E3C9-ACD69CFC9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689" y="3343985"/>
            <a:ext cx="2048434" cy="234716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коллекция картинок,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B5FC602-0FD2-D446-97E5-AED622A40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84" y="2361153"/>
            <a:ext cx="1521365" cy="97462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CE74792-4E4D-62EE-4100-D7E00F07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96" y="1951097"/>
            <a:ext cx="1765021" cy="138468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F589F60-610A-43C9-8280-62282A83A3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66" y="2301724"/>
            <a:ext cx="1313366" cy="9924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1A6948D-E60C-B4C3-4F4B-976155D3BD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66" y="1951097"/>
            <a:ext cx="1331194" cy="13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18592BA1-34C1-2D92-FECB-7ECA090C4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640FB0E-DFDE-A508-C4E6-B4403F183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78D397F-3395-3D9F-2605-1B8C0909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80E40291-9B5A-525D-7DB3-8BB1095C8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0F07F16A-83F0-47A6-70E5-DB398C540438}"/>
              </a:ext>
            </a:extLst>
          </p:cNvPr>
          <p:cNvSpPr/>
          <p:nvPr/>
        </p:nvSpPr>
        <p:spPr>
          <a:xfrm rot="5400000">
            <a:off x="2667000" y="-2666999"/>
            <a:ext cx="6858001" cy="12192002"/>
          </a:xfrm>
          <a:prstGeom prst="parallelogram">
            <a:avLst>
              <a:gd name="adj" fmla="val 598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C8D21D-17AE-EC33-8C58-687A7D524A12}"/>
              </a:ext>
            </a:extLst>
          </p:cNvPr>
          <p:cNvSpPr/>
          <p:nvPr/>
        </p:nvSpPr>
        <p:spPr>
          <a:xfrm>
            <a:off x="-4919" y="2490302"/>
            <a:ext cx="12196919" cy="2131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AAB214-9F68-38CE-DFA3-C60EC3495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21" y="689089"/>
            <a:ext cx="3255517" cy="393261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623172-8FB3-A307-8864-4B92D1347506}"/>
              </a:ext>
            </a:extLst>
          </p:cNvPr>
          <p:cNvSpPr/>
          <p:nvPr/>
        </p:nvSpPr>
        <p:spPr>
          <a:xfrm>
            <a:off x="5143220" y="4877902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92D798-3226-2FAF-0EB3-4B36C84FECDF}"/>
              </a:ext>
            </a:extLst>
          </p:cNvPr>
          <p:cNvSpPr/>
          <p:nvPr/>
        </p:nvSpPr>
        <p:spPr>
          <a:xfrm>
            <a:off x="6938930" y="4878132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E10356-EB88-1812-5EBB-D3E58E4F0B68}"/>
              </a:ext>
            </a:extLst>
          </p:cNvPr>
          <p:cNvSpPr/>
          <p:nvPr/>
        </p:nvSpPr>
        <p:spPr>
          <a:xfrm>
            <a:off x="8734640" y="4870670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090496-6404-3B98-8892-EC564B592CDE}"/>
              </a:ext>
            </a:extLst>
          </p:cNvPr>
          <p:cNvSpPr/>
          <p:nvPr/>
        </p:nvSpPr>
        <p:spPr>
          <a:xfrm>
            <a:off x="3347510" y="4861039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129AA2-60E8-6AA7-6B32-B0AC3D92D21E}"/>
              </a:ext>
            </a:extLst>
          </p:cNvPr>
          <p:cNvSpPr/>
          <p:nvPr/>
        </p:nvSpPr>
        <p:spPr>
          <a:xfrm>
            <a:off x="10530350" y="4878132"/>
            <a:ext cx="1430593" cy="1430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Рисунок 19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313BA8E-DA03-B4DD-D704-198D6BD82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52" y="2955185"/>
            <a:ext cx="1414445" cy="147731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8182F83-5C57-6117-F4F2-DF373F213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47" y="2883384"/>
            <a:ext cx="1326495" cy="160919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666C942-4071-553D-6C53-E13DAAE2C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47" y="3009954"/>
            <a:ext cx="1128021" cy="145138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2AD4AC0-EF75-9E90-CCDA-772973DFD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4640" y="2887381"/>
            <a:ext cx="1479978" cy="15008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F8DEEA3-7912-A016-DF62-FD09B5AE3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97" y="2717258"/>
            <a:ext cx="1079152" cy="16709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835DA4-42D0-2BFC-E9EB-D3F48E995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40857">
            <a:off x="3067867" y="4605950"/>
            <a:ext cx="2048434" cy="23471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96DB1D5-B564-7EE1-E3E2-65FC04908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1872" y="4621699"/>
            <a:ext cx="2237426" cy="23532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FE8629-332A-95F4-6B51-C547F0780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7697" y="4606518"/>
            <a:ext cx="2206943" cy="23532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2CAC640-2ADE-7A07-D194-8791452A55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596" y="4607438"/>
            <a:ext cx="2042337" cy="23532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B5F09CE-DE5F-CE04-75EC-B786C2496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5712" y="4429919"/>
            <a:ext cx="241422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8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3</cp:revision>
  <dcterms:created xsi:type="dcterms:W3CDTF">2022-12-22T05:58:20Z</dcterms:created>
  <dcterms:modified xsi:type="dcterms:W3CDTF">2023-01-05T08:58:35Z</dcterms:modified>
</cp:coreProperties>
</file>