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00"/>
    <a:srgbClr val="FDF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69DFEC-092C-C85B-29E9-4B0D30CBD4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7874242-1BE8-B2A6-FB39-68585AE4F9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1A2AAC-4C5B-D050-8CB7-7B0D8D765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43E3F-8765-445D-BC07-6AFD8457B71F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718E16-1C91-95D5-A6CA-E1541E65B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08584E-0F18-AD27-7C62-CC2108D2E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0895-9462-4FF0-84D2-95FD445CF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216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CF3DF2-A38D-F7D9-5914-47BE8E2AE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6B38793-9F07-2F0F-907B-84CBEF12E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2D111F-BDE8-053C-3C34-E2A870FDC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43E3F-8765-445D-BC07-6AFD8457B71F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6C26D8-7934-78AE-85A8-3A0188C2F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29C6CC4-3F3A-F3A7-F847-2579E0DEA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0895-9462-4FF0-84D2-95FD445CF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66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E455502-86A0-50B1-75B5-21517D876A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35E2D5-D31B-741A-B337-E74FAE9FA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6B32AA-34F5-68C1-5246-4763289DB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43E3F-8765-445D-BC07-6AFD8457B71F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02A69A-D6D6-3892-5B58-0DBE573EE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8E83C2-3915-32D2-F778-02BE99838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0895-9462-4FF0-84D2-95FD445CF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75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8616CE-FFDC-23F3-A92E-F2313BE42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2FBC84-778A-254D-13E5-62B2B8A10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4763606-328F-A258-48B3-886BDB235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43E3F-8765-445D-BC07-6AFD8457B71F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267692-6373-8EF1-B3D0-4AFADCAE3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B91562-909E-BEA3-A043-6D35018CA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0895-9462-4FF0-84D2-95FD445CF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69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9955E9-A9B8-B8BB-044E-C0414E5A2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BD69036-42CF-4A08-8209-69A1B3369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F0869D-9D8C-1F61-6139-74AC8F4BA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43E3F-8765-445D-BC07-6AFD8457B71F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190B76-FB69-322A-A39C-D2F462174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22295F-BE1C-C2DC-40F0-E022900CB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0895-9462-4FF0-84D2-95FD445CF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72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EA9741-8760-C89E-4159-A087E6BA1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A55566-DC5F-635E-E5B8-41B3EF1721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A0EE657-8AF1-E595-786D-7FDC9405D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3A5FB8-5508-4BB3-3A34-8933168ED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43E3F-8765-445D-BC07-6AFD8457B71F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C2058F2-E6FF-EEDF-53F2-8773FFEB8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BD75212-144F-BEC8-574F-69CD3211F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0895-9462-4FF0-84D2-95FD445CF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96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3782C3-16FF-4BF7-C13E-5FCA093D6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3E0E906-07FA-98FE-882E-05E106209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2B26F6-A4E8-E0C5-1A4E-30A091867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415878F-9283-91A4-14E9-F649863732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4BB5D15-D424-8BCD-BBFB-73CB00EF37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718FC2C-2FD5-F136-8B3B-9503730E5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43E3F-8765-445D-BC07-6AFD8457B71F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318285A-C642-821D-2432-941CC4889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18AB3BF-1CEE-E968-ECF1-BE0363B58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0895-9462-4FF0-84D2-95FD445CF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019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3493A0-8F71-6E8C-B4E7-1853C3BE8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8724B47-0666-76E4-E99F-D40A7B6E4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43E3F-8765-445D-BC07-6AFD8457B71F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53B8A72-F222-C006-C66D-372A46C29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9A4CC6B-F0DD-9CC0-944C-331BC79E9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0895-9462-4FF0-84D2-95FD445CF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C12AB3C-4C2B-642B-108C-AC0B10BD8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43E3F-8765-445D-BC07-6AFD8457B71F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72D77D5-4D33-D439-DBEB-74FAAA4C4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2D9CAC-1E2D-FBC4-1D1F-F122466C6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0895-9462-4FF0-84D2-95FD445CF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109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6FBCC9-B254-0D53-A107-999396A20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D8D5D8-7206-3D27-B32C-1A290B40B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B1AB6C3-DD38-2FC8-54D5-75025B7D4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A54D53C-CE10-FACE-E5C6-D2694B713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43E3F-8765-445D-BC07-6AFD8457B71F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B7A188-3CAF-397F-A6B9-5141C5C75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81C87C-17E6-14AB-C651-FD5E57B20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0895-9462-4FF0-84D2-95FD445CF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259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2535F0-012B-B569-44C1-E29FB18B7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5BEC44F-4FF2-2D09-BDF5-F31A2492A4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765B34D-FC94-90A8-03AC-1007211C4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88EAAC-5E2D-3582-057B-01B2CA479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43E3F-8765-445D-BC07-6AFD8457B71F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A974E98-A8F9-0024-BE8E-41F582D5B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30DC8D-B5FF-A445-B264-5A2758EE9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90895-9462-4FF0-84D2-95FD445CF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25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BBE1F-06E1-7119-8DED-2AC163207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437E4E3-E93E-6542-A13D-25534AD32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C300A4-65BF-3835-9CCF-8ACF197D2E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43E3F-8765-445D-BC07-6AFD8457B71F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C89913-58C5-014D-3FFA-63CFB3B57F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DFFED9-DE2A-0A3A-D2B9-9404668787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90895-9462-4FF0-84D2-95FD445CFE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27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C7B8557-35F2-C3B9-8831-C9B0365DF08E}"/>
              </a:ext>
            </a:extLst>
          </p:cNvPr>
          <p:cNvSpPr txBox="1"/>
          <p:nvPr/>
        </p:nvSpPr>
        <p:spPr>
          <a:xfrm>
            <a:off x="559293" y="230819"/>
            <a:ext cx="615585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НАЙДИ </a:t>
            </a:r>
          </a:p>
          <a:p>
            <a:r>
              <a:rPr lang="ru-RU" sz="8800" dirty="0">
                <a:latin typeface="Zubilo BlackCTT" panose="02000500000000000000" pitchFamily="2" charset="0"/>
              </a:rPr>
              <a:t>     </a:t>
            </a:r>
            <a:r>
              <a:rPr lang="en-US" sz="8800" dirty="0">
                <a:latin typeface="Zubilo BlackCTT" panose="02000500000000000000" pitchFamily="2" charset="0"/>
              </a:rPr>
              <a:t>     </a:t>
            </a:r>
            <a:r>
              <a:rPr lang="ru-RU" sz="88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П</a:t>
            </a:r>
            <a:r>
              <a:rPr lang="ru-RU" sz="8800" dirty="0">
                <a:solidFill>
                  <a:srgbClr val="FFCD00"/>
                </a:solidFill>
                <a:latin typeface="Zubilo BlackCTT" panose="02000500000000000000" pitchFamily="2" charset="0"/>
              </a:rPr>
              <a:t>А</a:t>
            </a:r>
            <a:r>
              <a:rPr lang="ru-RU" sz="88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Р</a:t>
            </a:r>
            <a:r>
              <a:rPr lang="ru-RU" sz="8800" dirty="0">
                <a:solidFill>
                  <a:srgbClr val="FFCD00"/>
                </a:solidFill>
                <a:latin typeface="Zubilo BlackCTT" panose="02000500000000000000" pitchFamily="2" charset="0"/>
              </a:rPr>
              <a:t>У</a:t>
            </a:r>
          </a:p>
        </p:txBody>
      </p:sp>
      <p:sp>
        <p:nvSpPr>
          <p:cNvPr id="9" name="Полилиния: фигура 8">
            <a:extLst>
              <a:ext uri="{FF2B5EF4-FFF2-40B4-BE49-F238E27FC236}">
                <a16:creationId xmlns:a16="http://schemas.microsoft.com/office/drawing/2014/main" id="{1BA28EDD-3DCF-8E67-B20D-7E931C338E05}"/>
              </a:ext>
            </a:extLst>
          </p:cNvPr>
          <p:cNvSpPr/>
          <p:nvPr/>
        </p:nvSpPr>
        <p:spPr>
          <a:xfrm>
            <a:off x="0" y="5510784"/>
            <a:ext cx="12192000" cy="1347216"/>
          </a:xfrm>
          <a:custGeom>
            <a:avLst/>
            <a:gdLst>
              <a:gd name="connsiteX0" fmla="*/ 1331966 w 12192000"/>
              <a:gd name="connsiteY0" fmla="*/ 0 h 1700784"/>
              <a:gd name="connsiteX1" fmla="*/ 10860034 w 12192000"/>
              <a:gd name="connsiteY1" fmla="*/ 0 h 1700784"/>
              <a:gd name="connsiteX2" fmla="*/ 12192000 w 12192000"/>
              <a:gd name="connsiteY2" fmla="*/ 1331966 h 1700784"/>
              <a:gd name="connsiteX3" fmla="*/ 12192000 w 12192000"/>
              <a:gd name="connsiteY3" fmla="*/ 1700784 h 1700784"/>
              <a:gd name="connsiteX4" fmla="*/ 0 w 12192000"/>
              <a:gd name="connsiteY4" fmla="*/ 1700784 h 1700784"/>
              <a:gd name="connsiteX5" fmla="*/ 0 w 12192000"/>
              <a:gd name="connsiteY5" fmla="*/ 1331966 h 1700784"/>
              <a:gd name="connsiteX6" fmla="*/ 1331966 w 12192000"/>
              <a:gd name="connsiteY6" fmla="*/ 0 h 1700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700784">
                <a:moveTo>
                  <a:pt x="1331966" y="0"/>
                </a:moveTo>
                <a:lnTo>
                  <a:pt x="10860034" y="0"/>
                </a:lnTo>
                <a:cubicBezTo>
                  <a:pt x="11595659" y="0"/>
                  <a:pt x="12192000" y="596341"/>
                  <a:pt x="12192000" y="1331966"/>
                </a:cubicBezTo>
                <a:lnTo>
                  <a:pt x="12192000" y="1700784"/>
                </a:lnTo>
                <a:lnTo>
                  <a:pt x="0" y="1700784"/>
                </a:lnTo>
                <a:lnTo>
                  <a:pt x="0" y="1331966"/>
                </a:lnTo>
                <a:cubicBezTo>
                  <a:pt x="0" y="596341"/>
                  <a:pt x="596341" y="0"/>
                  <a:pt x="1331966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37BD4E00-5DDC-33ED-710B-89A2E9D96961}"/>
              </a:ext>
            </a:extLst>
          </p:cNvPr>
          <p:cNvGrpSpPr/>
          <p:nvPr/>
        </p:nvGrpSpPr>
        <p:grpSpPr>
          <a:xfrm>
            <a:off x="7010400" y="1503320"/>
            <a:ext cx="5044440" cy="5187039"/>
            <a:chOff x="5460873" y="1474089"/>
            <a:chExt cx="5391150" cy="5543550"/>
          </a:xfrm>
        </p:grpSpPr>
        <p:grpSp>
          <p:nvGrpSpPr>
            <p:cNvPr id="14" name="Группа 13">
              <a:extLst>
                <a:ext uri="{FF2B5EF4-FFF2-40B4-BE49-F238E27FC236}">
                  <a16:creationId xmlns:a16="http://schemas.microsoft.com/office/drawing/2014/main" id="{73D32CF2-28DC-BF74-CAC9-5F219132C45A}"/>
                </a:ext>
              </a:extLst>
            </p:cNvPr>
            <p:cNvGrpSpPr/>
            <p:nvPr/>
          </p:nvGrpSpPr>
          <p:grpSpPr>
            <a:xfrm>
              <a:off x="5460873" y="1474089"/>
              <a:ext cx="5391150" cy="5543550"/>
              <a:chOff x="5460873" y="1474089"/>
              <a:chExt cx="5391150" cy="5543550"/>
            </a:xfrm>
          </p:grpSpPr>
          <p:pic>
            <p:nvPicPr>
              <p:cNvPr id="11" name="Рисунок 10" descr="Изображение выглядит как текст, коллекция картинок&#10;&#10;Автоматически созданное описание">
                <a:extLst>
                  <a:ext uri="{FF2B5EF4-FFF2-40B4-BE49-F238E27FC236}">
                    <a16:creationId xmlns:a16="http://schemas.microsoft.com/office/drawing/2014/main" id="{7B484841-231E-ACF9-A30F-799F9BDB18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60873" y="1474089"/>
                <a:ext cx="5391150" cy="5543550"/>
              </a:xfrm>
              <a:prstGeom prst="rect">
                <a:avLst/>
              </a:prstGeom>
            </p:spPr>
          </p:pic>
          <p:sp>
            <p:nvSpPr>
              <p:cNvPr id="13" name="Полилиния: фигура 12">
                <a:extLst>
                  <a:ext uri="{FF2B5EF4-FFF2-40B4-BE49-F238E27FC236}">
                    <a16:creationId xmlns:a16="http://schemas.microsoft.com/office/drawing/2014/main" id="{8916F70A-12C6-B8F8-C353-AE9A2C4881FB}"/>
                  </a:ext>
                </a:extLst>
              </p:cNvPr>
              <p:cNvSpPr/>
              <p:nvPr/>
            </p:nvSpPr>
            <p:spPr>
              <a:xfrm>
                <a:off x="6454140" y="3756660"/>
                <a:ext cx="822960" cy="655320"/>
              </a:xfrm>
              <a:custGeom>
                <a:avLst/>
                <a:gdLst>
                  <a:gd name="connsiteX0" fmla="*/ 152400 w 822960"/>
                  <a:gd name="connsiteY0" fmla="*/ 0 h 655320"/>
                  <a:gd name="connsiteX1" fmla="*/ 243840 w 822960"/>
                  <a:gd name="connsiteY1" fmla="*/ 68580 h 655320"/>
                  <a:gd name="connsiteX2" fmla="*/ 708660 w 822960"/>
                  <a:gd name="connsiteY2" fmla="*/ 129540 h 655320"/>
                  <a:gd name="connsiteX3" fmla="*/ 822960 w 822960"/>
                  <a:gd name="connsiteY3" fmla="*/ 297180 h 655320"/>
                  <a:gd name="connsiteX4" fmla="*/ 678180 w 822960"/>
                  <a:gd name="connsiteY4" fmla="*/ 487680 h 655320"/>
                  <a:gd name="connsiteX5" fmla="*/ 655320 w 822960"/>
                  <a:gd name="connsiteY5" fmla="*/ 594360 h 655320"/>
                  <a:gd name="connsiteX6" fmla="*/ 533400 w 822960"/>
                  <a:gd name="connsiteY6" fmla="*/ 655320 h 655320"/>
                  <a:gd name="connsiteX7" fmla="*/ 274320 w 822960"/>
                  <a:gd name="connsiteY7" fmla="*/ 655320 h 655320"/>
                  <a:gd name="connsiteX8" fmla="*/ 68580 w 822960"/>
                  <a:gd name="connsiteY8" fmla="*/ 396240 h 655320"/>
                  <a:gd name="connsiteX9" fmla="*/ 0 w 822960"/>
                  <a:gd name="connsiteY9" fmla="*/ 129540 h 655320"/>
                  <a:gd name="connsiteX10" fmla="*/ 152400 w 822960"/>
                  <a:gd name="connsiteY10" fmla="*/ 0 h 6553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822960" h="655320">
                    <a:moveTo>
                      <a:pt x="152400" y="0"/>
                    </a:moveTo>
                    <a:lnTo>
                      <a:pt x="243840" y="68580"/>
                    </a:lnTo>
                    <a:lnTo>
                      <a:pt x="708660" y="129540"/>
                    </a:lnTo>
                    <a:lnTo>
                      <a:pt x="822960" y="297180"/>
                    </a:lnTo>
                    <a:lnTo>
                      <a:pt x="678180" y="487680"/>
                    </a:lnTo>
                    <a:lnTo>
                      <a:pt x="655320" y="594360"/>
                    </a:lnTo>
                    <a:lnTo>
                      <a:pt x="533400" y="655320"/>
                    </a:lnTo>
                    <a:lnTo>
                      <a:pt x="274320" y="655320"/>
                    </a:lnTo>
                    <a:lnTo>
                      <a:pt x="68580" y="396240"/>
                    </a:lnTo>
                    <a:lnTo>
                      <a:pt x="0" y="129540"/>
                    </a:lnTo>
                    <a:lnTo>
                      <a:pt x="152400" y="0"/>
                    </a:lnTo>
                    <a:close/>
                  </a:path>
                </a:pathLst>
              </a:custGeom>
              <a:solidFill>
                <a:srgbClr val="FDFD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15" name="Дуга 14">
              <a:extLst>
                <a:ext uri="{FF2B5EF4-FFF2-40B4-BE49-F238E27FC236}">
                  <a16:creationId xmlns:a16="http://schemas.microsoft.com/office/drawing/2014/main" id="{309D9282-68F2-40F4-773A-98FDA77AD850}"/>
                </a:ext>
              </a:extLst>
            </p:cNvPr>
            <p:cNvSpPr/>
            <p:nvPr/>
          </p:nvSpPr>
          <p:spPr>
            <a:xfrm rot="19820697">
              <a:off x="6631280" y="4111474"/>
              <a:ext cx="388338" cy="388338"/>
            </a:xfrm>
            <a:prstGeom prst="arc">
              <a:avLst>
                <a:gd name="adj1" fmla="val 14913935"/>
                <a:gd name="adj2" fmla="val 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F3386944-4284-B158-6893-1A164A9C0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63326">
            <a:off x="7293293" y="4594860"/>
            <a:ext cx="890587" cy="1033927"/>
          </a:xfrm>
          <a:prstGeom prst="rect">
            <a:avLst/>
          </a:prstGeom>
        </p:spPr>
      </p:pic>
      <p:sp>
        <p:nvSpPr>
          <p:cNvPr id="27" name="Полилиния: фигура 26">
            <a:extLst>
              <a:ext uri="{FF2B5EF4-FFF2-40B4-BE49-F238E27FC236}">
                <a16:creationId xmlns:a16="http://schemas.microsoft.com/office/drawing/2014/main" id="{6C27A84B-291C-174E-873C-148338655E4D}"/>
              </a:ext>
            </a:extLst>
          </p:cNvPr>
          <p:cNvSpPr/>
          <p:nvPr/>
        </p:nvSpPr>
        <p:spPr>
          <a:xfrm>
            <a:off x="4023360" y="5725160"/>
            <a:ext cx="853440" cy="909320"/>
          </a:xfrm>
          <a:custGeom>
            <a:avLst/>
            <a:gdLst>
              <a:gd name="connsiteX0" fmla="*/ 340360 w 863600"/>
              <a:gd name="connsiteY0" fmla="*/ 0 h 909320"/>
              <a:gd name="connsiteX1" fmla="*/ 522911 w 863600"/>
              <a:gd name="connsiteY1" fmla="*/ 121002 h 909320"/>
              <a:gd name="connsiteX2" fmla="*/ 533650 w 863600"/>
              <a:gd name="connsiteY2" fmla="*/ 155597 h 909320"/>
              <a:gd name="connsiteX3" fmla="*/ 568043 w 863600"/>
              <a:gd name="connsiteY3" fmla="*/ 132409 h 909320"/>
              <a:gd name="connsiteX4" fmla="*/ 645160 w 863600"/>
              <a:gd name="connsiteY4" fmla="*/ 116840 h 909320"/>
              <a:gd name="connsiteX5" fmla="*/ 843280 w 863600"/>
              <a:gd name="connsiteY5" fmla="*/ 314960 h 909320"/>
              <a:gd name="connsiteX6" fmla="*/ 785252 w 863600"/>
              <a:gd name="connsiteY6" fmla="*/ 455052 h 909320"/>
              <a:gd name="connsiteX7" fmla="*/ 784692 w 863600"/>
              <a:gd name="connsiteY7" fmla="*/ 455430 h 909320"/>
              <a:gd name="connsiteX8" fmla="*/ 805572 w 863600"/>
              <a:gd name="connsiteY8" fmla="*/ 469508 h 909320"/>
              <a:gd name="connsiteX9" fmla="*/ 863600 w 863600"/>
              <a:gd name="connsiteY9" fmla="*/ 609600 h 909320"/>
              <a:gd name="connsiteX10" fmla="*/ 665480 w 863600"/>
              <a:gd name="connsiteY10" fmla="*/ 807720 h 909320"/>
              <a:gd name="connsiteX11" fmla="*/ 588363 w 863600"/>
              <a:gd name="connsiteY11" fmla="*/ 792151 h 909320"/>
              <a:gd name="connsiteX12" fmla="*/ 575263 w 863600"/>
              <a:gd name="connsiteY12" fmla="*/ 783319 h 909320"/>
              <a:gd name="connsiteX13" fmla="*/ 573711 w 863600"/>
              <a:gd name="connsiteY13" fmla="*/ 788318 h 909320"/>
              <a:gd name="connsiteX14" fmla="*/ 391160 w 863600"/>
              <a:gd name="connsiteY14" fmla="*/ 909320 h 909320"/>
              <a:gd name="connsiteX15" fmla="*/ 193040 w 863600"/>
              <a:gd name="connsiteY15" fmla="*/ 711200 h 909320"/>
              <a:gd name="connsiteX16" fmla="*/ 197065 w 863600"/>
              <a:gd name="connsiteY16" fmla="*/ 671272 h 909320"/>
              <a:gd name="connsiteX17" fmla="*/ 198913 w 863600"/>
              <a:gd name="connsiteY17" fmla="*/ 665320 h 909320"/>
              <a:gd name="connsiteX18" fmla="*/ 198120 w 863600"/>
              <a:gd name="connsiteY18" fmla="*/ 665480 h 909320"/>
              <a:gd name="connsiteX19" fmla="*/ 0 w 863600"/>
              <a:gd name="connsiteY19" fmla="*/ 467360 h 909320"/>
              <a:gd name="connsiteX20" fmla="*/ 121002 w 863600"/>
              <a:gd name="connsiteY20" fmla="*/ 284809 h 909320"/>
              <a:gd name="connsiteX21" fmla="*/ 157284 w 863600"/>
              <a:gd name="connsiteY21" fmla="*/ 273547 h 909320"/>
              <a:gd name="connsiteX22" fmla="*/ 146265 w 863600"/>
              <a:gd name="connsiteY22" fmla="*/ 238048 h 909320"/>
              <a:gd name="connsiteX23" fmla="*/ 142240 w 863600"/>
              <a:gd name="connsiteY23" fmla="*/ 198120 h 909320"/>
              <a:gd name="connsiteX24" fmla="*/ 340360 w 863600"/>
              <a:gd name="connsiteY24" fmla="*/ 0 h 90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63600" h="909320">
                <a:moveTo>
                  <a:pt x="340360" y="0"/>
                </a:moveTo>
                <a:cubicBezTo>
                  <a:pt x="422424" y="0"/>
                  <a:pt x="492835" y="49894"/>
                  <a:pt x="522911" y="121002"/>
                </a:cubicBezTo>
                <a:lnTo>
                  <a:pt x="533650" y="155597"/>
                </a:lnTo>
                <a:lnTo>
                  <a:pt x="568043" y="132409"/>
                </a:lnTo>
                <a:cubicBezTo>
                  <a:pt x="591745" y="122384"/>
                  <a:pt x="617805" y="116840"/>
                  <a:pt x="645160" y="116840"/>
                </a:cubicBezTo>
                <a:cubicBezTo>
                  <a:pt x="754579" y="116840"/>
                  <a:pt x="843280" y="205541"/>
                  <a:pt x="843280" y="314960"/>
                </a:cubicBezTo>
                <a:cubicBezTo>
                  <a:pt x="843280" y="369670"/>
                  <a:pt x="821105" y="419200"/>
                  <a:pt x="785252" y="455052"/>
                </a:cubicBezTo>
                <a:lnTo>
                  <a:pt x="784692" y="455430"/>
                </a:lnTo>
                <a:lnTo>
                  <a:pt x="805572" y="469508"/>
                </a:lnTo>
                <a:cubicBezTo>
                  <a:pt x="841425" y="505361"/>
                  <a:pt x="863600" y="554891"/>
                  <a:pt x="863600" y="609600"/>
                </a:cubicBezTo>
                <a:cubicBezTo>
                  <a:pt x="863600" y="719019"/>
                  <a:pt x="774899" y="807720"/>
                  <a:pt x="665480" y="807720"/>
                </a:cubicBezTo>
                <a:cubicBezTo>
                  <a:pt x="638125" y="807720"/>
                  <a:pt x="612065" y="802176"/>
                  <a:pt x="588363" y="792151"/>
                </a:cubicBezTo>
                <a:lnTo>
                  <a:pt x="575263" y="783319"/>
                </a:lnTo>
                <a:lnTo>
                  <a:pt x="573711" y="788318"/>
                </a:lnTo>
                <a:cubicBezTo>
                  <a:pt x="543635" y="859426"/>
                  <a:pt x="473224" y="909320"/>
                  <a:pt x="391160" y="909320"/>
                </a:cubicBezTo>
                <a:cubicBezTo>
                  <a:pt x="281741" y="909320"/>
                  <a:pt x="193040" y="820619"/>
                  <a:pt x="193040" y="711200"/>
                </a:cubicBezTo>
                <a:cubicBezTo>
                  <a:pt x="193040" y="697523"/>
                  <a:pt x="194426" y="684169"/>
                  <a:pt x="197065" y="671272"/>
                </a:cubicBezTo>
                <a:lnTo>
                  <a:pt x="198913" y="665320"/>
                </a:lnTo>
                <a:lnTo>
                  <a:pt x="198120" y="665480"/>
                </a:lnTo>
                <a:cubicBezTo>
                  <a:pt x="88701" y="665480"/>
                  <a:pt x="0" y="576779"/>
                  <a:pt x="0" y="467360"/>
                </a:cubicBezTo>
                <a:cubicBezTo>
                  <a:pt x="0" y="385296"/>
                  <a:pt x="49894" y="314886"/>
                  <a:pt x="121002" y="284809"/>
                </a:cubicBezTo>
                <a:lnTo>
                  <a:pt x="157284" y="273547"/>
                </a:lnTo>
                <a:lnTo>
                  <a:pt x="146265" y="238048"/>
                </a:lnTo>
                <a:cubicBezTo>
                  <a:pt x="143626" y="225151"/>
                  <a:pt x="142240" y="211797"/>
                  <a:pt x="142240" y="198120"/>
                </a:cubicBezTo>
                <a:cubicBezTo>
                  <a:pt x="142240" y="88701"/>
                  <a:pt x="230941" y="0"/>
                  <a:pt x="34036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DECB92E7-B504-59F2-A1EA-75227C900482}"/>
              </a:ext>
            </a:extLst>
          </p:cNvPr>
          <p:cNvSpPr/>
          <p:nvPr/>
        </p:nvSpPr>
        <p:spPr>
          <a:xfrm>
            <a:off x="4378960" y="6106160"/>
            <a:ext cx="182880" cy="18288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: фигура 28">
            <a:extLst>
              <a:ext uri="{FF2B5EF4-FFF2-40B4-BE49-F238E27FC236}">
                <a16:creationId xmlns:a16="http://schemas.microsoft.com/office/drawing/2014/main" id="{16F4898A-EDCA-DC40-70C0-ED30E2DABCB6}"/>
              </a:ext>
            </a:extLst>
          </p:cNvPr>
          <p:cNvSpPr/>
          <p:nvPr/>
        </p:nvSpPr>
        <p:spPr>
          <a:xfrm>
            <a:off x="10840039" y="2170697"/>
            <a:ext cx="853440" cy="909320"/>
          </a:xfrm>
          <a:custGeom>
            <a:avLst/>
            <a:gdLst>
              <a:gd name="connsiteX0" fmla="*/ 340360 w 863600"/>
              <a:gd name="connsiteY0" fmla="*/ 0 h 909320"/>
              <a:gd name="connsiteX1" fmla="*/ 522911 w 863600"/>
              <a:gd name="connsiteY1" fmla="*/ 121002 h 909320"/>
              <a:gd name="connsiteX2" fmla="*/ 533650 w 863600"/>
              <a:gd name="connsiteY2" fmla="*/ 155597 h 909320"/>
              <a:gd name="connsiteX3" fmla="*/ 568043 w 863600"/>
              <a:gd name="connsiteY3" fmla="*/ 132409 h 909320"/>
              <a:gd name="connsiteX4" fmla="*/ 645160 w 863600"/>
              <a:gd name="connsiteY4" fmla="*/ 116840 h 909320"/>
              <a:gd name="connsiteX5" fmla="*/ 843280 w 863600"/>
              <a:gd name="connsiteY5" fmla="*/ 314960 h 909320"/>
              <a:gd name="connsiteX6" fmla="*/ 785252 w 863600"/>
              <a:gd name="connsiteY6" fmla="*/ 455052 h 909320"/>
              <a:gd name="connsiteX7" fmla="*/ 784692 w 863600"/>
              <a:gd name="connsiteY7" fmla="*/ 455430 h 909320"/>
              <a:gd name="connsiteX8" fmla="*/ 805572 w 863600"/>
              <a:gd name="connsiteY8" fmla="*/ 469508 h 909320"/>
              <a:gd name="connsiteX9" fmla="*/ 863600 w 863600"/>
              <a:gd name="connsiteY9" fmla="*/ 609600 h 909320"/>
              <a:gd name="connsiteX10" fmla="*/ 665480 w 863600"/>
              <a:gd name="connsiteY10" fmla="*/ 807720 h 909320"/>
              <a:gd name="connsiteX11" fmla="*/ 588363 w 863600"/>
              <a:gd name="connsiteY11" fmla="*/ 792151 h 909320"/>
              <a:gd name="connsiteX12" fmla="*/ 575263 w 863600"/>
              <a:gd name="connsiteY12" fmla="*/ 783319 h 909320"/>
              <a:gd name="connsiteX13" fmla="*/ 573711 w 863600"/>
              <a:gd name="connsiteY13" fmla="*/ 788318 h 909320"/>
              <a:gd name="connsiteX14" fmla="*/ 391160 w 863600"/>
              <a:gd name="connsiteY14" fmla="*/ 909320 h 909320"/>
              <a:gd name="connsiteX15" fmla="*/ 193040 w 863600"/>
              <a:gd name="connsiteY15" fmla="*/ 711200 h 909320"/>
              <a:gd name="connsiteX16" fmla="*/ 197065 w 863600"/>
              <a:gd name="connsiteY16" fmla="*/ 671272 h 909320"/>
              <a:gd name="connsiteX17" fmla="*/ 198913 w 863600"/>
              <a:gd name="connsiteY17" fmla="*/ 665320 h 909320"/>
              <a:gd name="connsiteX18" fmla="*/ 198120 w 863600"/>
              <a:gd name="connsiteY18" fmla="*/ 665480 h 909320"/>
              <a:gd name="connsiteX19" fmla="*/ 0 w 863600"/>
              <a:gd name="connsiteY19" fmla="*/ 467360 h 909320"/>
              <a:gd name="connsiteX20" fmla="*/ 121002 w 863600"/>
              <a:gd name="connsiteY20" fmla="*/ 284809 h 909320"/>
              <a:gd name="connsiteX21" fmla="*/ 157284 w 863600"/>
              <a:gd name="connsiteY21" fmla="*/ 273547 h 909320"/>
              <a:gd name="connsiteX22" fmla="*/ 146265 w 863600"/>
              <a:gd name="connsiteY22" fmla="*/ 238048 h 909320"/>
              <a:gd name="connsiteX23" fmla="*/ 142240 w 863600"/>
              <a:gd name="connsiteY23" fmla="*/ 198120 h 909320"/>
              <a:gd name="connsiteX24" fmla="*/ 340360 w 863600"/>
              <a:gd name="connsiteY24" fmla="*/ 0 h 90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63600" h="909320">
                <a:moveTo>
                  <a:pt x="340360" y="0"/>
                </a:moveTo>
                <a:cubicBezTo>
                  <a:pt x="422424" y="0"/>
                  <a:pt x="492835" y="49894"/>
                  <a:pt x="522911" y="121002"/>
                </a:cubicBezTo>
                <a:lnTo>
                  <a:pt x="533650" y="155597"/>
                </a:lnTo>
                <a:lnTo>
                  <a:pt x="568043" y="132409"/>
                </a:lnTo>
                <a:cubicBezTo>
                  <a:pt x="591745" y="122384"/>
                  <a:pt x="617805" y="116840"/>
                  <a:pt x="645160" y="116840"/>
                </a:cubicBezTo>
                <a:cubicBezTo>
                  <a:pt x="754579" y="116840"/>
                  <a:pt x="843280" y="205541"/>
                  <a:pt x="843280" y="314960"/>
                </a:cubicBezTo>
                <a:cubicBezTo>
                  <a:pt x="843280" y="369670"/>
                  <a:pt x="821105" y="419200"/>
                  <a:pt x="785252" y="455052"/>
                </a:cubicBezTo>
                <a:lnTo>
                  <a:pt x="784692" y="455430"/>
                </a:lnTo>
                <a:lnTo>
                  <a:pt x="805572" y="469508"/>
                </a:lnTo>
                <a:cubicBezTo>
                  <a:pt x="841425" y="505361"/>
                  <a:pt x="863600" y="554891"/>
                  <a:pt x="863600" y="609600"/>
                </a:cubicBezTo>
                <a:cubicBezTo>
                  <a:pt x="863600" y="719019"/>
                  <a:pt x="774899" y="807720"/>
                  <a:pt x="665480" y="807720"/>
                </a:cubicBezTo>
                <a:cubicBezTo>
                  <a:pt x="638125" y="807720"/>
                  <a:pt x="612065" y="802176"/>
                  <a:pt x="588363" y="792151"/>
                </a:cubicBezTo>
                <a:lnTo>
                  <a:pt x="575263" y="783319"/>
                </a:lnTo>
                <a:lnTo>
                  <a:pt x="573711" y="788318"/>
                </a:lnTo>
                <a:cubicBezTo>
                  <a:pt x="543635" y="859426"/>
                  <a:pt x="473224" y="909320"/>
                  <a:pt x="391160" y="909320"/>
                </a:cubicBezTo>
                <a:cubicBezTo>
                  <a:pt x="281741" y="909320"/>
                  <a:pt x="193040" y="820619"/>
                  <a:pt x="193040" y="711200"/>
                </a:cubicBezTo>
                <a:cubicBezTo>
                  <a:pt x="193040" y="697523"/>
                  <a:pt x="194426" y="684169"/>
                  <a:pt x="197065" y="671272"/>
                </a:cubicBezTo>
                <a:lnTo>
                  <a:pt x="198913" y="665320"/>
                </a:lnTo>
                <a:lnTo>
                  <a:pt x="198120" y="665480"/>
                </a:lnTo>
                <a:cubicBezTo>
                  <a:pt x="88701" y="665480"/>
                  <a:pt x="0" y="576779"/>
                  <a:pt x="0" y="467360"/>
                </a:cubicBezTo>
                <a:cubicBezTo>
                  <a:pt x="0" y="385296"/>
                  <a:pt x="49894" y="314886"/>
                  <a:pt x="121002" y="284809"/>
                </a:cubicBezTo>
                <a:lnTo>
                  <a:pt x="157284" y="273547"/>
                </a:lnTo>
                <a:lnTo>
                  <a:pt x="146265" y="238048"/>
                </a:lnTo>
                <a:cubicBezTo>
                  <a:pt x="143626" y="225151"/>
                  <a:pt x="142240" y="211797"/>
                  <a:pt x="142240" y="198120"/>
                </a:cubicBezTo>
                <a:cubicBezTo>
                  <a:pt x="142240" y="88701"/>
                  <a:pt x="230941" y="0"/>
                  <a:pt x="34036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1EBC43CB-6BF7-AC6F-B8C4-2FFAFDAC8DCD}"/>
              </a:ext>
            </a:extLst>
          </p:cNvPr>
          <p:cNvSpPr/>
          <p:nvPr/>
        </p:nvSpPr>
        <p:spPr>
          <a:xfrm>
            <a:off x="11189361" y="2533917"/>
            <a:ext cx="182880" cy="18288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id="{7257BA43-B3CA-6B87-9410-F09B4E2A6014}"/>
              </a:ext>
            </a:extLst>
          </p:cNvPr>
          <p:cNvGrpSpPr/>
          <p:nvPr/>
        </p:nvGrpSpPr>
        <p:grpSpPr>
          <a:xfrm>
            <a:off x="8371840" y="421640"/>
            <a:ext cx="853440" cy="909320"/>
            <a:chOff x="8371840" y="421640"/>
            <a:chExt cx="853440" cy="909320"/>
          </a:xfrm>
        </p:grpSpPr>
        <p:sp>
          <p:nvSpPr>
            <p:cNvPr id="31" name="Полилиния: фигура 30">
              <a:extLst>
                <a:ext uri="{FF2B5EF4-FFF2-40B4-BE49-F238E27FC236}">
                  <a16:creationId xmlns:a16="http://schemas.microsoft.com/office/drawing/2014/main" id="{1B722FD2-BBF1-CE31-D31F-FFC3607EBDDF}"/>
                </a:ext>
              </a:extLst>
            </p:cNvPr>
            <p:cNvSpPr/>
            <p:nvPr/>
          </p:nvSpPr>
          <p:spPr>
            <a:xfrm>
              <a:off x="8371840" y="421640"/>
              <a:ext cx="853440" cy="909320"/>
            </a:xfrm>
            <a:custGeom>
              <a:avLst/>
              <a:gdLst>
                <a:gd name="connsiteX0" fmla="*/ 340360 w 863600"/>
                <a:gd name="connsiteY0" fmla="*/ 0 h 909320"/>
                <a:gd name="connsiteX1" fmla="*/ 522911 w 863600"/>
                <a:gd name="connsiteY1" fmla="*/ 121002 h 909320"/>
                <a:gd name="connsiteX2" fmla="*/ 533650 w 863600"/>
                <a:gd name="connsiteY2" fmla="*/ 155597 h 909320"/>
                <a:gd name="connsiteX3" fmla="*/ 568043 w 863600"/>
                <a:gd name="connsiteY3" fmla="*/ 132409 h 909320"/>
                <a:gd name="connsiteX4" fmla="*/ 645160 w 863600"/>
                <a:gd name="connsiteY4" fmla="*/ 116840 h 909320"/>
                <a:gd name="connsiteX5" fmla="*/ 843280 w 863600"/>
                <a:gd name="connsiteY5" fmla="*/ 314960 h 909320"/>
                <a:gd name="connsiteX6" fmla="*/ 785252 w 863600"/>
                <a:gd name="connsiteY6" fmla="*/ 455052 h 909320"/>
                <a:gd name="connsiteX7" fmla="*/ 784692 w 863600"/>
                <a:gd name="connsiteY7" fmla="*/ 455430 h 909320"/>
                <a:gd name="connsiteX8" fmla="*/ 805572 w 863600"/>
                <a:gd name="connsiteY8" fmla="*/ 469508 h 909320"/>
                <a:gd name="connsiteX9" fmla="*/ 863600 w 863600"/>
                <a:gd name="connsiteY9" fmla="*/ 609600 h 909320"/>
                <a:gd name="connsiteX10" fmla="*/ 665480 w 863600"/>
                <a:gd name="connsiteY10" fmla="*/ 807720 h 909320"/>
                <a:gd name="connsiteX11" fmla="*/ 588363 w 863600"/>
                <a:gd name="connsiteY11" fmla="*/ 792151 h 909320"/>
                <a:gd name="connsiteX12" fmla="*/ 575263 w 863600"/>
                <a:gd name="connsiteY12" fmla="*/ 783319 h 909320"/>
                <a:gd name="connsiteX13" fmla="*/ 573711 w 863600"/>
                <a:gd name="connsiteY13" fmla="*/ 788318 h 909320"/>
                <a:gd name="connsiteX14" fmla="*/ 391160 w 863600"/>
                <a:gd name="connsiteY14" fmla="*/ 909320 h 909320"/>
                <a:gd name="connsiteX15" fmla="*/ 193040 w 863600"/>
                <a:gd name="connsiteY15" fmla="*/ 711200 h 909320"/>
                <a:gd name="connsiteX16" fmla="*/ 197065 w 863600"/>
                <a:gd name="connsiteY16" fmla="*/ 671272 h 909320"/>
                <a:gd name="connsiteX17" fmla="*/ 198913 w 863600"/>
                <a:gd name="connsiteY17" fmla="*/ 665320 h 909320"/>
                <a:gd name="connsiteX18" fmla="*/ 198120 w 863600"/>
                <a:gd name="connsiteY18" fmla="*/ 665480 h 909320"/>
                <a:gd name="connsiteX19" fmla="*/ 0 w 863600"/>
                <a:gd name="connsiteY19" fmla="*/ 467360 h 909320"/>
                <a:gd name="connsiteX20" fmla="*/ 121002 w 863600"/>
                <a:gd name="connsiteY20" fmla="*/ 284809 h 909320"/>
                <a:gd name="connsiteX21" fmla="*/ 157284 w 863600"/>
                <a:gd name="connsiteY21" fmla="*/ 273547 h 909320"/>
                <a:gd name="connsiteX22" fmla="*/ 146265 w 863600"/>
                <a:gd name="connsiteY22" fmla="*/ 238048 h 909320"/>
                <a:gd name="connsiteX23" fmla="*/ 142240 w 863600"/>
                <a:gd name="connsiteY23" fmla="*/ 198120 h 909320"/>
                <a:gd name="connsiteX24" fmla="*/ 340360 w 863600"/>
                <a:gd name="connsiteY24" fmla="*/ 0 h 90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63600" h="909320">
                  <a:moveTo>
                    <a:pt x="340360" y="0"/>
                  </a:moveTo>
                  <a:cubicBezTo>
                    <a:pt x="422424" y="0"/>
                    <a:pt x="492835" y="49894"/>
                    <a:pt x="522911" y="121002"/>
                  </a:cubicBezTo>
                  <a:lnTo>
                    <a:pt x="533650" y="155597"/>
                  </a:lnTo>
                  <a:lnTo>
                    <a:pt x="568043" y="132409"/>
                  </a:lnTo>
                  <a:cubicBezTo>
                    <a:pt x="591745" y="122384"/>
                    <a:pt x="617805" y="116840"/>
                    <a:pt x="645160" y="116840"/>
                  </a:cubicBezTo>
                  <a:cubicBezTo>
                    <a:pt x="754579" y="116840"/>
                    <a:pt x="843280" y="205541"/>
                    <a:pt x="843280" y="314960"/>
                  </a:cubicBezTo>
                  <a:cubicBezTo>
                    <a:pt x="843280" y="369670"/>
                    <a:pt x="821105" y="419200"/>
                    <a:pt x="785252" y="455052"/>
                  </a:cubicBezTo>
                  <a:lnTo>
                    <a:pt x="784692" y="455430"/>
                  </a:lnTo>
                  <a:lnTo>
                    <a:pt x="805572" y="469508"/>
                  </a:lnTo>
                  <a:cubicBezTo>
                    <a:pt x="841425" y="505361"/>
                    <a:pt x="863600" y="554891"/>
                    <a:pt x="863600" y="609600"/>
                  </a:cubicBezTo>
                  <a:cubicBezTo>
                    <a:pt x="863600" y="719019"/>
                    <a:pt x="774899" y="807720"/>
                    <a:pt x="665480" y="807720"/>
                  </a:cubicBezTo>
                  <a:cubicBezTo>
                    <a:pt x="638125" y="807720"/>
                    <a:pt x="612065" y="802176"/>
                    <a:pt x="588363" y="792151"/>
                  </a:cubicBezTo>
                  <a:lnTo>
                    <a:pt x="575263" y="783319"/>
                  </a:lnTo>
                  <a:lnTo>
                    <a:pt x="573711" y="788318"/>
                  </a:lnTo>
                  <a:cubicBezTo>
                    <a:pt x="543635" y="859426"/>
                    <a:pt x="473224" y="909320"/>
                    <a:pt x="391160" y="909320"/>
                  </a:cubicBezTo>
                  <a:cubicBezTo>
                    <a:pt x="281741" y="909320"/>
                    <a:pt x="193040" y="820619"/>
                    <a:pt x="193040" y="711200"/>
                  </a:cubicBezTo>
                  <a:cubicBezTo>
                    <a:pt x="193040" y="697523"/>
                    <a:pt x="194426" y="684169"/>
                    <a:pt x="197065" y="671272"/>
                  </a:cubicBezTo>
                  <a:lnTo>
                    <a:pt x="198913" y="665320"/>
                  </a:lnTo>
                  <a:lnTo>
                    <a:pt x="198120" y="665480"/>
                  </a:lnTo>
                  <a:cubicBezTo>
                    <a:pt x="88701" y="665480"/>
                    <a:pt x="0" y="576779"/>
                    <a:pt x="0" y="467360"/>
                  </a:cubicBezTo>
                  <a:cubicBezTo>
                    <a:pt x="0" y="385296"/>
                    <a:pt x="49894" y="314886"/>
                    <a:pt x="121002" y="284809"/>
                  </a:cubicBezTo>
                  <a:lnTo>
                    <a:pt x="157284" y="273547"/>
                  </a:lnTo>
                  <a:lnTo>
                    <a:pt x="146265" y="238048"/>
                  </a:lnTo>
                  <a:cubicBezTo>
                    <a:pt x="143626" y="225151"/>
                    <a:pt x="142240" y="211797"/>
                    <a:pt x="142240" y="198120"/>
                  </a:cubicBezTo>
                  <a:cubicBezTo>
                    <a:pt x="142240" y="88701"/>
                    <a:pt x="230941" y="0"/>
                    <a:pt x="340360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2" name="Овал 31">
              <a:extLst>
                <a:ext uri="{FF2B5EF4-FFF2-40B4-BE49-F238E27FC236}">
                  <a16:creationId xmlns:a16="http://schemas.microsoft.com/office/drawing/2014/main" id="{FE3827A0-A621-E5B1-C797-09B8CE9490A7}"/>
                </a:ext>
              </a:extLst>
            </p:cNvPr>
            <p:cNvSpPr/>
            <p:nvPr/>
          </p:nvSpPr>
          <p:spPr>
            <a:xfrm>
              <a:off x="8727440" y="802640"/>
              <a:ext cx="182880" cy="1828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3" name="Полилиния: фигура 32">
            <a:extLst>
              <a:ext uri="{FF2B5EF4-FFF2-40B4-BE49-F238E27FC236}">
                <a16:creationId xmlns:a16="http://schemas.microsoft.com/office/drawing/2014/main" id="{3CAD3D0A-7C09-F10F-D8C8-5846EEA25B6B}"/>
              </a:ext>
            </a:extLst>
          </p:cNvPr>
          <p:cNvSpPr/>
          <p:nvPr/>
        </p:nvSpPr>
        <p:spPr>
          <a:xfrm rot="20649104">
            <a:off x="1574800" y="5227320"/>
            <a:ext cx="853440" cy="909320"/>
          </a:xfrm>
          <a:custGeom>
            <a:avLst/>
            <a:gdLst>
              <a:gd name="connsiteX0" fmla="*/ 340360 w 863600"/>
              <a:gd name="connsiteY0" fmla="*/ 0 h 909320"/>
              <a:gd name="connsiteX1" fmla="*/ 522911 w 863600"/>
              <a:gd name="connsiteY1" fmla="*/ 121002 h 909320"/>
              <a:gd name="connsiteX2" fmla="*/ 533650 w 863600"/>
              <a:gd name="connsiteY2" fmla="*/ 155597 h 909320"/>
              <a:gd name="connsiteX3" fmla="*/ 568043 w 863600"/>
              <a:gd name="connsiteY3" fmla="*/ 132409 h 909320"/>
              <a:gd name="connsiteX4" fmla="*/ 645160 w 863600"/>
              <a:gd name="connsiteY4" fmla="*/ 116840 h 909320"/>
              <a:gd name="connsiteX5" fmla="*/ 843280 w 863600"/>
              <a:gd name="connsiteY5" fmla="*/ 314960 h 909320"/>
              <a:gd name="connsiteX6" fmla="*/ 785252 w 863600"/>
              <a:gd name="connsiteY6" fmla="*/ 455052 h 909320"/>
              <a:gd name="connsiteX7" fmla="*/ 784692 w 863600"/>
              <a:gd name="connsiteY7" fmla="*/ 455430 h 909320"/>
              <a:gd name="connsiteX8" fmla="*/ 805572 w 863600"/>
              <a:gd name="connsiteY8" fmla="*/ 469508 h 909320"/>
              <a:gd name="connsiteX9" fmla="*/ 863600 w 863600"/>
              <a:gd name="connsiteY9" fmla="*/ 609600 h 909320"/>
              <a:gd name="connsiteX10" fmla="*/ 665480 w 863600"/>
              <a:gd name="connsiteY10" fmla="*/ 807720 h 909320"/>
              <a:gd name="connsiteX11" fmla="*/ 588363 w 863600"/>
              <a:gd name="connsiteY11" fmla="*/ 792151 h 909320"/>
              <a:gd name="connsiteX12" fmla="*/ 575263 w 863600"/>
              <a:gd name="connsiteY12" fmla="*/ 783319 h 909320"/>
              <a:gd name="connsiteX13" fmla="*/ 573711 w 863600"/>
              <a:gd name="connsiteY13" fmla="*/ 788318 h 909320"/>
              <a:gd name="connsiteX14" fmla="*/ 391160 w 863600"/>
              <a:gd name="connsiteY14" fmla="*/ 909320 h 909320"/>
              <a:gd name="connsiteX15" fmla="*/ 193040 w 863600"/>
              <a:gd name="connsiteY15" fmla="*/ 711200 h 909320"/>
              <a:gd name="connsiteX16" fmla="*/ 197065 w 863600"/>
              <a:gd name="connsiteY16" fmla="*/ 671272 h 909320"/>
              <a:gd name="connsiteX17" fmla="*/ 198913 w 863600"/>
              <a:gd name="connsiteY17" fmla="*/ 665320 h 909320"/>
              <a:gd name="connsiteX18" fmla="*/ 198120 w 863600"/>
              <a:gd name="connsiteY18" fmla="*/ 665480 h 909320"/>
              <a:gd name="connsiteX19" fmla="*/ 0 w 863600"/>
              <a:gd name="connsiteY19" fmla="*/ 467360 h 909320"/>
              <a:gd name="connsiteX20" fmla="*/ 121002 w 863600"/>
              <a:gd name="connsiteY20" fmla="*/ 284809 h 909320"/>
              <a:gd name="connsiteX21" fmla="*/ 157284 w 863600"/>
              <a:gd name="connsiteY21" fmla="*/ 273547 h 909320"/>
              <a:gd name="connsiteX22" fmla="*/ 146265 w 863600"/>
              <a:gd name="connsiteY22" fmla="*/ 238048 h 909320"/>
              <a:gd name="connsiteX23" fmla="*/ 142240 w 863600"/>
              <a:gd name="connsiteY23" fmla="*/ 198120 h 909320"/>
              <a:gd name="connsiteX24" fmla="*/ 340360 w 863600"/>
              <a:gd name="connsiteY24" fmla="*/ 0 h 90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63600" h="909320">
                <a:moveTo>
                  <a:pt x="340360" y="0"/>
                </a:moveTo>
                <a:cubicBezTo>
                  <a:pt x="422424" y="0"/>
                  <a:pt x="492835" y="49894"/>
                  <a:pt x="522911" y="121002"/>
                </a:cubicBezTo>
                <a:lnTo>
                  <a:pt x="533650" y="155597"/>
                </a:lnTo>
                <a:lnTo>
                  <a:pt x="568043" y="132409"/>
                </a:lnTo>
                <a:cubicBezTo>
                  <a:pt x="591745" y="122384"/>
                  <a:pt x="617805" y="116840"/>
                  <a:pt x="645160" y="116840"/>
                </a:cubicBezTo>
                <a:cubicBezTo>
                  <a:pt x="754579" y="116840"/>
                  <a:pt x="843280" y="205541"/>
                  <a:pt x="843280" y="314960"/>
                </a:cubicBezTo>
                <a:cubicBezTo>
                  <a:pt x="843280" y="369670"/>
                  <a:pt x="821105" y="419200"/>
                  <a:pt x="785252" y="455052"/>
                </a:cubicBezTo>
                <a:lnTo>
                  <a:pt x="784692" y="455430"/>
                </a:lnTo>
                <a:lnTo>
                  <a:pt x="805572" y="469508"/>
                </a:lnTo>
                <a:cubicBezTo>
                  <a:pt x="841425" y="505361"/>
                  <a:pt x="863600" y="554891"/>
                  <a:pt x="863600" y="609600"/>
                </a:cubicBezTo>
                <a:cubicBezTo>
                  <a:pt x="863600" y="719019"/>
                  <a:pt x="774899" y="807720"/>
                  <a:pt x="665480" y="807720"/>
                </a:cubicBezTo>
                <a:cubicBezTo>
                  <a:pt x="638125" y="807720"/>
                  <a:pt x="612065" y="802176"/>
                  <a:pt x="588363" y="792151"/>
                </a:cubicBezTo>
                <a:lnTo>
                  <a:pt x="575263" y="783319"/>
                </a:lnTo>
                <a:lnTo>
                  <a:pt x="573711" y="788318"/>
                </a:lnTo>
                <a:cubicBezTo>
                  <a:pt x="543635" y="859426"/>
                  <a:pt x="473224" y="909320"/>
                  <a:pt x="391160" y="909320"/>
                </a:cubicBezTo>
                <a:cubicBezTo>
                  <a:pt x="281741" y="909320"/>
                  <a:pt x="193040" y="820619"/>
                  <a:pt x="193040" y="711200"/>
                </a:cubicBezTo>
                <a:cubicBezTo>
                  <a:pt x="193040" y="697523"/>
                  <a:pt x="194426" y="684169"/>
                  <a:pt x="197065" y="671272"/>
                </a:cubicBezTo>
                <a:lnTo>
                  <a:pt x="198913" y="665320"/>
                </a:lnTo>
                <a:lnTo>
                  <a:pt x="198120" y="665480"/>
                </a:lnTo>
                <a:cubicBezTo>
                  <a:pt x="88701" y="665480"/>
                  <a:pt x="0" y="576779"/>
                  <a:pt x="0" y="467360"/>
                </a:cubicBezTo>
                <a:cubicBezTo>
                  <a:pt x="0" y="385296"/>
                  <a:pt x="49894" y="314886"/>
                  <a:pt x="121002" y="284809"/>
                </a:cubicBezTo>
                <a:lnTo>
                  <a:pt x="157284" y="273547"/>
                </a:lnTo>
                <a:lnTo>
                  <a:pt x="146265" y="238048"/>
                </a:lnTo>
                <a:cubicBezTo>
                  <a:pt x="143626" y="225151"/>
                  <a:pt x="142240" y="211797"/>
                  <a:pt x="142240" y="198120"/>
                </a:cubicBezTo>
                <a:cubicBezTo>
                  <a:pt x="142240" y="88701"/>
                  <a:pt x="230941" y="0"/>
                  <a:pt x="34036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1C708AB3-A7CF-7A53-6B1C-730CE447467A}"/>
              </a:ext>
            </a:extLst>
          </p:cNvPr>
          <p:cNvSpPr/>
          <p:nvPr/>
        </p:nvSpPr>
        <p:spPr>
          <a:xfrm rot="20649104">
            <a:off x="1930400" y="5608320"/>
            <a:ext cx="182880" cy="18288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46EE11D4-8934-5B20-78A1-F219AAD7610E}"/>
              </a:ext>
            </a:extLst>
          </p:cNvPr>
          <p:cNvGrpSpPr/>
          <p:nvPr/>
        </p:nvGrpSpPr>
        <p:grpSpPr>
          <a:xfrm rot="4624156">
            <a:off x="10668000" y="472439"/>
            <a:ext cx="853440" cy="909320"/>
            <a:chOff x="8371840" y="421640"/>
            <a:chExt cx="853440" cy="909320"/>
          </a:xfrm>
        </p:grpSpPr>
        <p:sp>
          <p:nvSpPr>
            <p:cNvPr id="38" name="Полилиния: фигура 37">
              <a:extLst>
                <a:ext uri="{FF2B5EF4-FFF2-40B4-BE49-F238E27FC236}">
                  <a16:creationId xmlns:a16="http://schemas.microsoft.com/office/drawing/2014/main" id="{A936B874-F1AE-767A-1CB7-A23D6565CF8C}"/>
                </a:ext>
              </a:extLst>
            </p:cNvPr>
            <p:cNvSpPr/>
            <p:nvPr/>
          </p:nvSpPr>
          <p:spPr>
            <a:xfrm>
              <a:off x="8371840" y="421640"/>
              <a:ext cx="853440" cy="909320"/>
            </a:xfrm>
            <a:custGeom>
              <a:avLst/>
              <a:gdLst>
                <a:gd name="connsiteX0" fmla="*/ 340360 w 863600"/>
                <a:gd name="connsiteY0" fmla="*/ 0 h 909320"/>
                <a:gd name="connsiteX1" fmla="*/ 522911 w 863600"/>
                <a:gd name="connsiteY1" fmla="*/ 121002 h 909320"/>
                <a:gd name="connsiteX2" fmla="*/ 533650 w 863600"/>
                <a:gd name="connsiteY2" fmla="*/ 155597 h 909320"/>
                <a:gd name="connsiteX3" fmla="*/ 568043 w 863600"/>
                <a:gd name="connsiteY3" fmla="*/ 132409 h 909320"/>
                <a:gd name="connsiteX4" fmla="*/ 645160 w 863600"/>
                <a:gd name="connsiteY4" fmla="*/ 116840 h 909320"/>
                <a:gd name="connsiteX5" fmla="*/ 843280 w 863600"/>
                <a:gd name="connsiteY5" fmla="*/ 314960 h 909320"/>
                <a:gd name="connsiteX6" fmla="*/ 785252 w 863600"/>
                <a:gd name="connsiteY6" fmla="*/ 455052 h 909320"/>
                <a:gd name="connsiteX7" fmla="*/ 784692 w 863600"/>
                <a:gd name="connsiteY7" fmla="*/ 455430 h 909320"/>
                <a:gd name="connsiteX8" fmla="*/ 805572 w 863600"/>
                <a:gd name="connsiteY8" fmla="*/ 469508 h 909320"/>
                <a:gd name="connsiteX9" fmla="*/ 863600 w 863600"/>
                <a:gd name="connsiteY9" fmla="*/ 609600 h 909320"/>
                <a:gd name="connsiteX10" fmla="*/ 665480 w 863600"/>
                <a:gd name="connsiteY10" fmla="*/ 807720 h 909320"/>
                <a:gd name="connsiteX11" fmla="*/ 588363 w 863600"/>
                <a:gd name="connsiteY11" fmla="*/ 792151 h 909320"/>
                <a:gd name="connsiteX12" fmla="*/ 575263 w 863600"/>
                <a:gd name="connsiteY12" fmla="*/ 783319 h 909320"/>
                <a:gd name="connsiteX13" fmla="*/ 573711 w 863600"/>
                <a:gd name="connsiteY13" fmla="*/ 788318 h 909320"/>
                <a:gd name="connsiteX14" fmla="*/ 391160 w 863600"/>
                <a:gd name="connsiteY14" fmla="*/ 909320 h 909320"/>
                <a:gd name="connsiteX15" fmla="*/ 193040 w 863600"/>
                <a:gd name="connsiteY15" fmla="*/ 711200 h 909320"/>
                <a:gd name="connsiteX16" fmla="*/ 197065 w 863600"/>
                <a:gd name="connsiteY16" fmla="*/ 671272 h 909320"/>
                <a:gd name="connsiteX17" fmla="*/ 198913 w 863600"/>
                <a:gd name="connsiteY17" fmla="*/ 665320 h 909320"/>
                <a:gd name="connsiteX18" fmla="*/ 198120 w 863600"/>
                <a:gd name="connsiteY18" fmla="*/ 665480 h 909320"/>
                <a:gd name="connsiteX19" fmla="*/ 0 w 863600"/>
                <a:gd name="connsiteY19" fmla="*/ 467360 h 909320"/>
                <a:gd name="connsiteX20" fmla="*/ 121002 w 863600"/>
                <a:gd name="connsiteY20" fmla="*/ 284809 h 909320"/>
                <a:gd name="connsiteX21" fmla="*/ 157284 w 863600"/>
                <a:gd name="connsiteY21" fmla="*/ 273547 h 909320"/>
                <a:gd name="connsiteX22" fmla="*/ 146265 w 863600"/>
                <a:gd name="connsiteY22" fmla="*/ 238048 h 909320"/>
                <a:gd name="connsiteX23" fmla="*/ 142240 w 863600"/>
                <a:gd name="connsiteY23" fmla="*/ 198120 h 909320"/>
                <a:gd name="connsiteX24" fmla="*/ 340360 w 863600"/>
                <a:gd name="connsiteY24" fmla="*/ 0 h 90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63600" h="909320">
                  <a:moveTo>
                    <a:pt x="340360" y="0"/>
                  </a:moveTo>
                  <a:cubicBezTo>
                    <a:pt x="422424" y="0"/>
                    <a:pt x="492835" y="49894"/>
                    <a:pt x="522911" y="121002"/>
                  </a:cubicBezTo>
                  <a:lnTo>
                    <a:pt x="533650" y="155597"/>
                  </a:lnTo>
                  <a:lnTo>
                    <a:pt x="568043" y="132409"/>
                  </a:lnTo>
                  <a:cubicBezTo>
                    <a:pt x="591745" y="122384"/>
                    <a:pt x="617805" y="116840"/>
                    <a:pt x="645160" y="116840"/>
                  </a:cubicBezTo>
                  <a:cubicBezTo>
                    <a:pt x="754579" y="116840"/>
                    <a:pt x="843280" y="205541"/>
                    <a:pt x="843280" y="314960"/>
                  </a:cubicBezTo>
                  <a:cubicBezTo>
                    <a:pt x="843280" y="369670"/>
                    <a:pt x="821105" y="419200"/>
                    <a:pt x="785252" y="455052"/>
                  </a:cubicBezTo>
                  <a:lnTo>
                    <a:pt x="784692" y="455430"/>
                  </a:lnTo>
                  <a:lnTo>
                    <a:pt x="805572" y="469508"/>
                  </a:lnTo>
                  <a:cubicBezTo>
                    <a:pt x="841425" y="505361"/>
                    <a:pt x="863600" y="554891"/>
                    <a:pt x="863600" y="609600"/>
                  </a:cubicBezTo>
                  <a:cubicBezTo>
                    <a:pt x="863600" y="719019"/>
                    <a:pt x="774899" y="807720"/>
                    <a:pt x="665480" y="807720"/>
                  </a:cubicBezTo>
                  <a:cubicBezTo>
                    <a:pt x="638125" y="807720"/>
                    <a:pt x="612065" y="802176"/>
                    <a:pt x="588363" y="792151"/>
                  </a:cubicBezTo>
                  <a:lnTo>
                    <a:pt x="575263" y="783319"/>
                  </a:lnTo>
                  <a:lnTo>
                    <a:pt x="573711" y="788318"/>
                  </a:lnTo>
                  <a:cubicBezTo>
                    <a:pt x="543635" y="859426"/>
                    <a:pt x="473224" y="909320"/>
                    <a:pt x="391160" y="909320"/>
                  </a:cubicBezTo>
                  <a:cubicBezTo>
                    <a:pt x="281741" y="909320"/>
                    <a:pt x="193040" y="820619"/>
                    <a:pt x="193040" y="711200"/>
                  </a:cubicBezTo>
                  <a:cubicBezTo>
                    <a:pt x="193040" y="697523"/>
                    <a:pt x="194426" y="684169"/>
                    <a:pt x="197065" y="671272"/>
                  </a:cubicBezTo>
                  <a:lnTo>
                    <a:pt x="198913" y="665320"/>
                  </a:lnTo>
                  <a:lnTo>
                    <a:pt x="198120" y="665480"/>
                  </a:lnTo>
                  <a:cubicBezTo>
                    <a:pt x="88701" y="665480"/>
                    <a:pt x="0" y="576779"/>
                    <a:pt x="0" y="467360"/>
                  </a:cubicBezTo>
                  <a:cubicBezTo>
                    <a:pt x="0" y="385296"/>
                    <a:pt x="49894" y="314886"/>
                    <a:pt x="121002" y="284809"/>
                  </a:cubicBezTo>
                  <a:lnTo>
                    <a:pt x="157284" y="273547"/>
                  </a:lnTo>
                  <a:lnTo>
                    <a:pt x="146265" y="238048"/>
                  </a:lnTo>
                  <a:cubicBezTo>
                    <a:pt x="143626" y="225151"/>
                    <a:pt x="142240" y="211797"/>
                    <a:pt x="142240" y="198120"/>
                  </a:cubicBezTo>
                  <a:cubicBezTo>
                    <a:pt x="142240" y="88701"/>
                    <a:pt x="230941" y="0"/>
                    <a:pt x="340360" y="0"/>
                  </a:cubicBezTo>
                  <a:close/>
                </a:path>
              </a:pathLst>
            </a:custGeom>
            <a:solidFill>
              <a:srgbClr val="FFCD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24D621BE-E602-79E4-0FE1-7B05CD5F8BCB}"/>
                </a:ext>
              </a:extLst>
            </p:cNvPr>
            <p:cNvSpPr/>
            <p:nvPr/>
          </p:nvSpPr>
          <p:spPr>
            <a:xfrm>
              <a:off x="8727440" y="802640"/>
              <a:ext cx="182880" cy="1828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57B364DE-D69F-ADED-9147-438FDED1E898}"/>
              </a:ext>
            </a:extLst>
          </p:cNvPr>
          <p:cNvGrpSpPr/>
          <p:nvPr/>
        </p:nvGrpSpPr>
        <p:grpSpPr>
          <a:xfrm rot="4624156">
            <a:off x="5840166" y="5315372"/>
            <a:ext cx="544285" cy="579923"/>
            <a:chOff x="8371840" y="421640"/>
            <a:chExt cx="853440" cy="909320"/>
          </a:xfrm>
        </p:grpSpPr>
        <p:sp>
          <p:nvSpPr>
            <p:cNvPr id="41" name="Полилиния: фигура 40">
              <a:extLst>
                <a:ext uri="{FF2B5EF4-FFF2-40B4-BE49-F238E27FC236}">
                  <a16:creationId xmlns:a16="http://schemas.microsoft.com/office/drawing/2014/main" id="{91F9510A-FA08-11D7-344C-E2A244259C21}"/>
                </a:ext>
              </a:extLst>
            </p:cNvPr>
            <p:cNvSpPr/>
            <p:nvPr/>
          </p:nvSpPr>
          <p:spPr>
            <a:xfrm>
              <a:off x="8371840" y="421640"/>
              <a:ext cx="853440" cy="909320"/>
            </a:xfrm>
            <a:custGeom>
              <a:avLst/>
              <a:gdLst>
                <a:gd name="connsiteX0" fmla="*/ 340360 w 863600"/>
                <a:gd name="connsiteY0" fmla="*/ 0 h 909320"/>
                <a:gd name="connsiteX1" fmla="*/ 522911 w 863600"/>
                <a:gd name="connsiteY1" fmla="*/ 121002 h 909320"/>
                <a:gd name="connsiteX2" fmla="*/ 533650 w 863600"/>
                <a:gd name="connsiteY2" fmla="*/ 155597 h 909320"/>
                <a:gd name="connsiteX3" fmla="*/ 568043 w 863600"/>
                <a:gd name="connsiteY3" fmla="*/ 132409 h 909320"/>
                <a:gd name="connsiteX4" fmla="*/ 645160 w 863600"/>
                <a:gd name="connsiteY4" fmla="*/ 116840 h 909320"/>
                <a:gd name="connsiteX5" fmla="*/ 843280 w 863600"/>
                <a:gd name="connsiteY5" fmla="*/ 314960 h 909320"/>
                <a:gd name="connsiteX6" fmla="*/ 785252 w 863600"/>
                <a:gd name="connsiteY6" fmla="*/ 455052 h 909320"/>
                <a:gd name="connsiteX7" fmla="*/ 784692 w 863600"/>
                <a:gd name="connsiteY7" fmla="*/ 455430 h 909320"/>
                <a:gd name="connsiteX8" fmla="*/ 805572 w 863600"/>
                <a:gd name="connsiteY8" fmla="*/ 469508 h 909320"/>
                <a:gd name="connsiteX9" fmla="*/ 863600 w 863600"/>
                <a:gd name="connsiteY9" fmla="*/ 609600 h 909320"/>
                <a:gd name="connsiteX10" fmla="*/ 665480 w 863600"/>
                <a:gd name="connsiteY10" fmla="*/ 807720 h 909320"/>
                <a:gd name="connsiteX11" fmla="*/ 588363 w 863600"/>
                <a:gd name="connsiteY11" fmla="*/ 792151 h 909320"/>
                <a:gd name="connsiteX12" fmla="*/ 575263 w 863600"/>
                <a:gd name="connsiteY12" fmla="*/ 783319 h 909320"/>
                <a:gd name="connsiteX13" fmla="*/ 573711 w 863600"/>
                <a:gd name="connsiteY13" fmla="*/ 788318 h 909320"/>
                <a:gd name="connsiteX14" fmla="*/ 391160 w 863600"/>
                <a:gd name="connsiteY14" fmla="*/ 909320 h 909320"/>
                <a:gd name="connsiteX15" fmla="*/ 193040 w 863600"/>
                <a:gd name="connsiteY15" fmla="*/ 711200 h 909320"/>
                <a:gd name="connsiteX16" fmla="*/ 197065 w 863600"/>
                <a:gd name="connsiteY16" fmla="*/ 671272 h 909320"/>
                <a:gd name="connsiteX17" fmla="*/ 198913 w 863600"/>
                <a:gd name="connsiteY17" fmla="*/ 665320 h 909320"/>
                <a:gd name="connsiteX18" fmla="*/ 198120 w 863600"/>
                <a:gd name="connsiteY18" fmla="*/ 665480 h 909320"/>
                <a:gd name="connsiteX19" fmla="*/ 0 w 863600"/>
                <a:gd name="connsiteY19" fmla="*/ 467360 h 909320"/>
                <a:gd name="connsiteX20" fmla="*/ 121002 w 863600"/>
                <a:gd name="connsiteY20" fmla="*/ 284809 h 909320"/>
                <a:gd name="connsiteX21" fmla="*/ 157284 w 863600"/>
                <a:gd name="connsiteY21" fmla="*/ 273547 h 909320"/>
                <a:gd name="connsiteX22" fmla="*/ 146265 w 863600"/>
                <a:gd name="connsiteY22" fmla="*/ 238048 h 909320"/>
                <a:gd name="connsiteX23" fmla="*/ 142240 w 863600"/>
                <a:gd name="connsiteY23" fmla="*/ 198120 h 909320"/>
                <a:gd name="connsiteX24" fmla="*/ 340360 w 863600"/>
                <a:gd name="connsiteY24" fmla="*/ 0 h 90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63600" h="909320">
                  <a:moveTo>
                    <a:pt x="340360" y="0"/>
                  </a:moveTo>
                  <a:cubicBezTo>
                    <a:pt x="422424" y="0"/>
                    <a:pt x="492835" y="49894"/>
                    <a:pt x="522911" y="121002"/>
                  </a:cubicBezTo>
                  <a:lnTo>
                    <a:pt x="533650" y="155597"/>
                  </a:lnTo>
                  <a:lnTo>
                    <a:pt x="568043" y="132409"/>
                  </a:lnTo>
                  <a:cubicBezTo>
                    <a:pt x="591745" y="122384"/>
                    <a:pt x="617805" y="116840"/>
                    <a:pt x="645160" y="116840"/>
                  </a:cubicBezTo>
                  <a:cubicBezTo>
                    <a:pt x="754579" y="116840"/>
                    <a:pt x="843280" y="205541"/>
                    <a:pt x="843280" y="314960"/>
                  </a:cubicBezTo>
                  <a:cubicBezTo>
                    <a:pt x="843280" y="369670"/>
                    <a:pt x="821105" y="419200"/>
                    <a:pt x="785252" y="455052"/>
                  </a:cubicBezTo>
                  <a:lnTo>
                    <a:pt x="784692" y="455430"/>
                  </a:lnTo>
                  <a:lnTo>
                    <a:pt x="805572" y="469508"/>
                  </a:lnTo>
                  <a:cubicBezTo>
                    <a:pt x="841425" y="505361"/>
                    <a:pt x="863600" y="554891"/>
                    <a:pt x="863600" y="609600"/>
                  </a:cubicBezTo>
                  <a:cubicBezTo>
                    <a:pt x="863600" y="719019"/>
                    <a:pt x="774899" y="807720"/>
                    <a:pt x="665480" y="807720"/>
                  </a:cubicBezTo>
                  <a:cubicBezTo>
                    <a:pt x="638125" y="807720"/>
                    <a:pt x="612065" y="802176"/>
                    <a:pt x="588363" y="792151"/>
                  </a:cubicBezTo>
                  <a:lnTo>
                    <a:pt x="575263" y="783319"/>
                  </a:lnTo>
                  <a:lnTo>
                    <a:pt x="573711" y="788318"/>
                  </a:lnTo>
                  <a:cubicBezTo>
                    <a:pt x="543635" y="859426"/>
                    <a:pt x="473224" y="909320"/>
                    <a:pt x="391160" y="909320"/>
                  </a:cubicBezTo>
                  <a:cubicBezTo>
                    <a:pt x="281741" y="909320"/>
                    <a:pt x="193040" y="820619"/>
                    <a:pt x="193040" y="711200"/>
                  </a:cubicBezTo>
                  <a:cubicBezTo>
                    <a:pt x="193040" y="697523"/>
                    <a:pt x="194426" y="684169"/>
                    <a:pt x="197065" y="671272"/>
                  </a:cubicBezTo>
                  <a:lnTo>
                    <a:pt x="198913" y="665320"/>
                  </a:lnTo>
                  <a:lnTo>
                    <a:pt x="198120" y="665480"/>
                  </a:lnTo>
                  <a:cubicBezTo>
                    <a:pt x="88701" y="665480"/>
                    <a:pt x="0" y="576779"/>
                    <a:pt x="0" y="467360"/>
                  </a:cubicBezTo>
                  <a:cubicBezTo>
                    <a:pt x="0" y="385296"/>
                    <a:pt x="49894" y="314886"/>
                    <a:pt x="121002" y="284809"/>
                  </a:cubicBezTo>
                  <a:lnTo>
                    <a:pt x="157284" y="273547"/>
                  </a:lnTo>
                  <a:lnTo>
                    <a:pt x="146265" y="238048"/>
                  </a:lnTo>
                  <a:cubicBezTo>
                    <a:pt x="143626" y="225151"/>
                    <a:pt x="142240" y="211797"/>
                    <a:pt x="142240" y="198120"/>
                  </a:cubicBezTo>
                  <a:cubicBezTo>
                    <a:pt x="142240" y="88701"/>
                    <a:pt x="230941" y="0"/>
                    <a:pt x="340360" y="0"/>
                  </a:cubicBezTo>
                  <a:close/>
                </a:path>
              </a:pathLst>
            </a:custGeom>
            <a:solidFill>
              <a:srgbClr val="FFCD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90FF7F50-9795-7AFD-6F38-00F309BDFF14}"/>
                </a:ext>
              </a:extLst>
            </p:cNvPr>
            <p:cNvSpPr/>
            <p:nvPr/>
          </p:nvSpPr>
          <p:spPr>
            <a:xfrm>
              <a:off x="8727440" y="802640"/>
              <a:ext cx="182880" cy="1828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4AC34162-48E1-62C7-304E-4E25FAB3E30C}"/>
              </a:ext>
            </a:extLst>
          </p:cNvPr>
          <p:cNvGrpSpPr/>
          <p:nvPr/>
        </p:nvGrpSpPr>
        <p:grpSpPr>
          <a:xfrm rot="4624156">
            <a:off x="2872160" y="5733441"/>
            <a:ext cx="667811" cy="711537"/>
            <a:chOff x="8371840" y="421640"/>
            <a:chExt cx="853440" cy="909320"/>
          </a:xfrm>
        </p:grpSpPr>
        <p:sp>
          <p:nvSpPr>
            <p:cNvPr id="44" name="Полилиния: фигура 43">
              <a:extLst>
                <a:ext uri="{FF2B5EF4-FFF2-40B4-BE49-F238E27FC236}">
                  <a16:creationId xmlns:a16="http://schemas.microsoft.com/office/drawing/2014/main" id="{B7BAF3FC-3818-F4E7-4ECD-F44611AB6A3D}"/>
                </a:ext>
              </a:extLst>
            </p:cNvPr>
            <p:cNvSpPr/>
            <p:nvPr/>
          </p:nvSpPr>
          <p:spPr>
            <a:xfrm>
              <a:off x="8371840" y="421640"/>
              <a:ext cx="853440" cy="909320"/>
            </a:xfrm>
            <a:custGeom>
              <a:avLst/>
              <a:gdLst>
                <a:gd name="connsiteX0" fmla="*/ 340360 w 863600"/>
                <a:gd name="connsiteY0" fmla="*/ 0 h 909320"/>
                <a:gd name="connsiteX1" fmla="*/ 522911 w 863600"/>
                <a:gd name="connsiteY1" fmla="*/ 121002 h 909320"/>
                <a:gd name="connsiteX2" fmla="*/ 533650 w 863600"/>
                <a:gd name="connsiteY2" fmla="*/ 155597 h 909320"/>
                <a:gd name="connsiteX3" fmla="*/ 568043 w 863600"/>
                <a:gd name="connsiteY3" fmla="*/ 132409 h 909320"/>
                <a:gd name="connsiteX4" fmla="*/ 645160 w 863600"/>
                <a:gd name="connsiteY4" fmla="*/ 116840 h 909320"/>
                <a:gd name="connsiteX5" fmla="*/ 843280 w 863600"/>
                <a:gd name="connsiteY5" fmla="*/ 314960 h 909320"/>
                <a:gd name="connsiteX6" fmla="*/ 785252 w 863600"/>
                <a:gd name="connsiteY6" fmla="*/ 455052 h 909320"/>
                <a:gd name="connsiteX7" fmla="*/ 784692 w 863600"/>
                <a:gd name="connsiteY7" fmla="*/ 455430 h 909320"/>
                <a:gd name="connsiteX8" fmla="*/ 805572 w 863600"/>
                <a:gd name="connsiteY8" fmla="*/ 469508 h 909320"/>
                <a:gd name="connsiteX9" fmla="*/ 863600 w 863600"/>
                <a:gd name="connsiteY9" fmla="*/ 609600 h 909320"/>
                <a:gd name="connsiteX10" fmla="*/ 665480 w 863600"/>
                <a:gd name="connsiteY10" fmla="*/ 807720 h 909320"/>
                <a:gd name="connsiteX11" fmla="*/ 588363 w 863600"/>
                <a:gd name="connsiteY11" fmla="*/ 792151 h 909320"/>
                <a:gd name="connsiteX12" fmla="*/ 575263 w 863600"/>
                <a:gd name="connsiteY12" fmla="*/ 783319 h 909320"/>
                <a:gd name="connsiteX13" fmla="*/ 573711 w 863600"/>
                <a:gd name="connsiteY13" fmla="*/ 788318 h 909320"/>
                <a:gd name="connsiteX14" fmla="*/ 391160 w 863600"/>
                <a:gd name="connsiteY14" fmla="*/ 909320 h 909320"/>
                <a:gd name="connsiteX15" fmla="*/ 193040 w 863600"/>
                <a:gd name="connsiteY15" fmla="*/ 711200 h 909320"/>
                <a:gd name="connsiteX16" fmla="*/ 197065 w 863600"/>
                <a:gd name="connsiteY16" fmla="*/ 671272 h 909320"/>
                <a:gd name="connsiteX17" fmla="*/ 198913 w 863600"/>
                <a:gd name="connsiteY17" fmla="*/ 665320 h 909320"/>
                <a:gd name="connsiteX18" fmla="*/ 198120 w 863600"/>
                <a:gd name="connsiteY18" fmla="*/ 665480 h 909320"/>
                <a:gd name="connsiteX19" fmla="*/ 0 w 863600"/>
                <a:gd name="connsiteY19" fmla="*/ 467360 h 909320"/>
                <a:gd name="connsiteX20" fmla="*/ 121002 w 863600"/>
                <a:gd name="connsiteY20" fmla="*/ 284809 h 909320"/>
                <a:gd name="connsiteX21" fmla="*/ 157284 w 863600"/>
                <a:gd name="connsiteY21" fmla="*/ 273547 h 909320"/>
                <a:gd name="connsiteX22" fmla="*/ 146265 w 863600"/>
                <a:gd name="connsiteY22" fmla="*/ 238048 h 909320"/>
                <a:gd name="connsiteX23" fmla="*/ 142240 w 863600"/>
                <a:gd name="connsiteY23" fmla="*/ 198120 h 909320"/>
                <a:gd name="connsiteX24" fmla="*/ 340360 w 863600"/>
                <a:gd name="connsiteY24" fmla="*/ 0 h 90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63600" h="909320">
                  <a:moveTo>
                    <a:pt x="340360" y="0"/>
                  </a:moveTo>
                  <a:cubicBezTo>
                    <a:pt x="422424" y="0"/>
                    <a:pt x="492835" y="49894"/>
                    <a:pt x="522911" y="121002"/>
                  </a:cubicBezTo>
                  <a:lnTo>
                    <a:pt x="533650" y="155597"/>
                  </a:lnTo>
                  <a:lnTo>
                    <a:pt x="568043" y="132409"/>
                  </a:lnTo>
                  <a:cubicBezTo>
                    <a:pt x="591745" y="122384"/>
                    <a:pt x="617805" y="116840"/>
                    <a:pt x="645160" y="116840"/>
                  </a:cubicBezTo>
                  <a:cubicBezTo>
                    <a:pt x="754579" y="116840"/>
                    <a:pt x="843280" y="205541"/>
                    <a:pt x="843280" y="314960"/>
                  </a:cubicBezTo>
                  <a:cubicBezTo>
                    <a:pt x="843280" y="369670"/>
                    <a:pt x="821105" y="419200"/>
                    <a:pt x="785252" y="455052"/>
                  </a:cubicBezTo>
                  <a:lnTo>
                    <a:pt x="784692" y="455430"/>
                  </a:lnTo>
                  <a:lnTo>
                    <a:pt x="805572" y="469508"/>
                  </a:lnTo>
                  <a:cubicBezTo>
                    <a:pt x="841425" y="505361"/>
                    <a:pt x="863600" y="554891"/>
                    <a:pt x="863600" y="609600"/>
                  </a:cubicBezTo>
                  <a:cubicBezTo>
                    <a:pt x="863600" y="719019"/>
                    <a:pt x="774899" y="807720"/>
                    <a:pt x="665480" y="807720"/>
                  </a:cubicBezTo>
                  <a:cubicBezTo>
                    <a:pt x="638125" y="807720"/>
                    <a:pt x="612065" y="802176"/>
                    <a:pt x="588363" y="792151"/>
                  </a:cubicBezTo>
                  <a:lnTo>
                    <a:pt x="575263" y="783319"/>
                  </a:lnTo>
                  <a:lnTo>
                    <a:pt x="573711" y="788318"/>
                  </a:lnTo>
                  <a:cubicBezTo>
                    <a:pt x="543635" y="859426"/>
                    <a:pt x="473224" y="909320"/>
                    <a:pt x="391160" y="909320"/>
                  </a:cubicBezTo>
                  <a:cubicBezTo>
                    <a:pt x="281741" y="909320"/>
                    <a:pt x="193040" y="820619"/>
                    <a:pt x="193040" y="711200"/>
                  </a:cubicBezTo>
                  <a:cubicBezTo>
                    <a:pt x="193040" y="697523"/>
                    <a:pt x="194426" y="684169"/>
                    <a:pt x="197065" y="671272"/>
                  </a:cubicBezTo>
                  <a:lnTo>
                    <a:pt x="198913" y="665320"/>
                  </a:lnTo>
                  <a:lnTo>
                    <a:pt x="198120" y="665480"/>
                  </a:lnTo>
                  <a:cubicBezTo>
                    <a:pt x="88701" y="665480"/>
                    <a:pt x="0" y="576779"/>
                    <a:pt x="0" y="467360"/>
                  </a:cubicBezTo>
                  <a:cubicBezTo>
                    <a:pt x="0" y="385296"/>
                    <a:pt x="49894" y="314886"/>
                    <a:pt x="121002" y="284809"/>
                  </a:cubicBezTo>
                  <a:lnTo>
                    <a:pt x="157284" y="273547"/>
                  </a:lnTo>
                  <a:lnTo>
                    <a:pt x="146265" y="238048"/>
                  </a:lnTo>
                  <a:cubicBezTo>
                    <a:pt x="143626" y="225151"/>
                    <a:pt x="142240" y="211797"/>
                    <a:pt x="142240" y="198120"/>
                  </a:cubicBezTo>
                  <a:cubicBezTo>
                    <a:pt x="142240" y="88701"/>
                    <a:pt x="230941" y="0"/>
                    <a:pt x="340360" y="0"/>
                  </a:cubicBezTo>
                  <a:close/>
                </a:path>
              </a:pathLst>
            </a:custGeom>
            <a:solidFill>
              <a:srgbClr val="FFCD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id="{212ECDBD-094A-D20C-40A5-6122BE5E8F87}"/>
                </a:ext>
              </a:extLst>
            </p:cNvPr>
            <p:cNvSpPr/>
            <p:nvPr/>
          </p:nvSpPr>
          <p:spPr>
            <a:xfrm>
              <a:off x="8727440" y="802640"/>
              <a:ext cx="182880" cy="1828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4AB92FE9-1DDD-418D-E001-231C36871043}"/>
              </a:ext>
            </a:extLst>
          </p:cNvPr>
          <p:cNvGrpSpPr/>
          <p:nvPr/>
        </p:nvGrpSpPr>
        <p:grpSpPr>
          <a:xfrm rot="4624156">
            <a:off x="168840" y="5530240"/>
            <a:ext cx="667811" cy="711537"/>
            <a:chOff x="8371840" y="421640"/>
            <a:chExt cx="853440" cy="909320"/>
          </a:xfrm>
        </p:grpSpPr>
        <p:sp>
          <p:nvSpPr>
            <p:cNvPr id="47" name="Полилиния: фигура 46">
              <a:extLst>
                <a:ext uri="{FF2B5EF4-FFF2-40B4-BE49-F238E27FC236}">
                  <a16:creationId xmlns:a16="http://schemas.microsoft.com/office/drawing/2014/main" id="{CAFE97C5-3789-6F1E-60DE-E985C72A0369}"/>
                </a:ext>
              </a:extLst>
            </p:cNvPr>
            <p:cNvSpPr/>
            <p:nvPr/>
          </p:nvSpPr>
          <p:spPr>
            <a:xfrm>
              <a:off x="8371840" y="421640"/>
              <a:ext cx="853440" cy="909320"/>
            </a:xfrm>
            <a:custGeom>
              <a:avLst/>
              <a:gdLst>
                <a:gd name="connsiteX0" fmla="*/ 340360 w 863600"/>
                <a:gd name="connsiteY0" fmla="*/ 0 h 909320"/>
                <a:gd name="connsiteX1" fmla="*/ 522911 w 863600"/>
                <a:gd name="connsiteY1" fmla="*/ 121002 h 909320"/>
                <a:gd name="connsiteX2" fmla="*/ 533650 w 863600"/>
                <a:gd name="connsiteY2" fmla="*/ 155597 h 909320"/>
                <a:gd name="connsiteX3" fmla="*/ 568043 w 863600"/>
                <a:gd name="connsiteY3" fmla="*/ 132409 h 909320"/>
                <a:gd name="connsiteX4" fmla="*/ 645160 w 863600"/>
                <a:gd name="connsiteY4" fmla="*/ 116840 h 909320"/>
                <a:gd name="connsiteX5" fmla="*/ 843280 w 863600"/>
                <a:gd name="connsiteY5" fmla="*/ 314960 h 909320"/>
                <a:gd name="connsiteX6" fmla="*/ 785252 w 863600"/>
                <a:gd name="connsiteY6" fmla="*/ 455052 h 909320"/>
                <a:gd name="connsiteX7" fmla="*/ 784692 w 863600"/>
                <a:gd name="connsiteY7" fmla="*/ 455430 h 909320"/>
                <a:gd name="connsiteX8" fmla="*/ 805572 w 863600"/>
                <a:gd name="connsiteY8" fmla="*/ 469508 h 909320"/>
                <a:gd name="connsiteX9" fmla="*/ 863600 w 863600"/>
                <a:gd name="connsiteY9" fmla="*/ 609600 h 909320"/>
                <a:gd name="connsiteX10" fmla="*/ 665480 w 863600"/>
                <a:gd name="connsiteY10" fmla="*/ 807720 h 909320"/>
                <a:gd name="connsiteX11" fmla="*/ 588363 w 863600"/>
                <a:gd name="connsiteY11" fmla="*/ 792151 h 909320"/>
                <a:gd name="connsiteX12" fmla="*/ 575263 w 863600"/>
                <a:gd name="connsiteY12" fmla="*/ 783319 h 909320"/>
                <a:gd name="connsiteX13" fmla="*/ 573711 w 863600"/>
                <a:gd name="connsiteY13" fmla="*/ 788318 h 909320"/>
                <a:gd name="connsiteX14" fmla="*/ 391160 w 863600"/>
                <a:gd name="connsiteY14" fmla="*/ 909320 h 909320"/>
                <a:gd name="connsiteX15" fmla="*/ 193040 w 863600"/>
                <a:gd name="connsiteY15" fmla="*/ 711200 h 909320"/>
                <a:gd name="connsiteX16" fmla="*/ 197065 w 863600"/>
                <a:gd name="connsiteY16" fmla="*/ 671272 h 909320"/>
                <a:gd name="connsiteX17" fmla="*/ 198913 w 863600"/>
                <a:gd name="connsiteY17" fmla="*/ 665320 h 909320"/>
                <a:gd name="connsiteX18" fmla="*/ 198120 w 863600"/>
                <a:gd name="connsiteY18" fmla="*/ 665480 h 909320"/>
                <a:gd name="connsiteX19" fmla="*/ 0 w 863600"/>
                <a:gd name="connsiteY19" fmla="*/ 467360 h 909320"/>
                <a:gd name="connsiteX20" fmla="*/ 121002 w 863600"/>
                <a:gd name="connsiteY20" fmla="*/ 284809 h 909320"/>
                <a:gd name="connsiteX21" fmla="*/ 157284 w 863600"/>
                <a:gd name="connsiteY21" fmla="*/ 273547 h 909320"/>
                <a:gd name="connsiteX22" fmla="*/ 146265 w 863600"/>
                <a:gd name="connsiteY22" fmla="*/ 238048 h 909320"/>
                <a:gd name="connsiteX23" fmla="*/ 142240 w 863600"/>
                <a:gd name="connsiteY23" fmla="*/ 198120 h 909320"/>
                <a:gd name="connsiteX24" fmla="*/ 340360 w 863600"/>
                <a:gd name="connsiteY24" fmla="*/ 0 h 90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63600" h="909320">
                  <a:moveTo>
                    <a:pt x="340360" y="0"/>
                  </a:moveTo>
                  <a:cubicBezTo>
                    <a:pt x="422424" y="0"/>
                    <a:pt x="492835" y="49894"/>
                    <a:pt x="522911" y="121002"/>
                  </a:cubicBezTo>
                  <a:lnTo>
                    <a:pt x="533650" y="155597"/>
                  </a:lnTo>
                  <a:lnTo>
                    <a:pt x="568043" y="132409"/>
                  </a:lnTo>
                  <a:cubicBezTo>
                    <a:pt x="591745" y="122384"/>
                    <a:pt x="617805" y="116840"/>
                    <a:pt x="645160" y="116840"/>
                  </a:cubicBezTo>
                  <a:cubicBezTo>
                    <a:pt x="754579" y="116840"/>
                    <a:pt x="843280" y="205541"/>
                    <a:pt x="843280" y="314960"/>
                  </a:cubicBezTo>
                  <a:cubicBezTo>
                    <a:pt x="843280" y="369670"/>
                    <a:pt x="821105" y="419200"/>
                    <a:pt x="785252" y="455052"/>
                  </a:cubicBezTo>
                  <a:lnTo>
                    <a:pt x="784692" y="455430"/>
                  </a:lnTo>
                  <a:lnTo>
                    <a:pt x="805572" y="469508"/>
                  </a:lnTo>
                  <a:cubicBezTo>
                    <a:pt x="841425" y="505361"/>
                    <a:pt x="863600" y="554891"/>
                    <a:pt x="863600" y="609600"/>
                  </a:cubicBezTo>
                  <a:cubicBezTo>
                    <a:pt x="863600" y="719019"/>
                    <a:pt x="774899" y="807720"/>
                    <a:pt x="665480" y="807720"/>
                  </a:cubicBezTo>
                  <a:cubicBezTo>
                    <a:pt x="638125" y="807720"/>
                    <a:pt x="612065" y="802176"/>
                    <a:pt x="588363" y="792151"/>
                  </a:cubicBezTo>
                  <a:lnTo>
                    <a:pt x="575263" y="783319"/>
                  </a:lnTo>
                  <a:lnTo>
                    <a:pt x="573711" y="788318"/>
                  </a:lnTo>
                  <a:cubicBezTo>
                    <a:pt x="543635" y="859426"/>
                    <a:pt x="473224" y="909320"/>
                    <a:pt x="391160" y="909320"/>
                  </a:cubicBezTo>
                  <a:cubicBezTo>
                    <a:pt x="281741" y="909320"/>
                    <a:pt x="193040" y="820619"/>
                    <a:pt x="193040" y="711200"/>
                  </a:cubicBezTo>
                  <a:cubicBezTo>
                    <a:pt x="193040" y="697523"/>
                    <a:pt x="194426" y="684169"/>
                    <a:pt x="197065" y="671272"/>
                  </a:cubicBezTo>
                  <a:lnTo>
                    <a:pt x="198913" y="665320"/>
                  </a:lnTo>
                  <a:lnTo>
                    <a:pt x="198120" y="665480"/>
                  </a:lnTo>
                  <a:cubicBezTo>
                    <a:pt x="88701" y="665480"/>
                    <a:pt x="0" y="576779"/>
                    <a:pt x="0" y="467360"/>
                  </a:cubicBezTo>
                  <a:cubicBezTo>
                    <a:pt x="0" y="385296"/>
                    <a:pt x="49894" y="314886"/>
                    <a:pt x="121002" y="284809"/>
                  </a:cubicBezTo>
                  <a:lnTo>
                    <a:pt x="157284" y="273547"/>
                  </a:lnTo>
                  <a:lnTo>
                    <a:pt x="146265" y="238048"/>
                  </a:lnTo>
                  <a:cubicBezTo>
                    <a:pt x="143626" y="225151"/>
                    <a:pt x="142240" y="211797"/>
                    <a:pt x="142240" y="198120"/>
                  </a:cubicBezTo>
                  <a:cubicBezTo>
                    <a:pt x="142240" y="88701"/>
                    <a:pt x="230941" y="0"/>
                    <a:pt x="340360" y="0"/>
                  </a:cubicBezTo>
                  <a:close/>
                </a:path>
              </a:pathLst>
            </a:custGeom>
            <a:solidFill>
              <a:srgbClr val="FFCD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id="{51A3BE0C-8AB3-18AE-6C90-F1171AF339A6}"/>
                </a:ext>
              </a:extLst>
            </p:cNvPr>
            <p:cNvSpPr/>
            <p:nvPr/>
          </p:nvSpPr>
          <p:spPr>
            <a:xfrm>
              <a:off x="8727440" y="802640"/>
              <a:ext cx="182880" cy="1828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C3755ED7-33A4-D9E6-22CB-F7568298CCC1}"/>
              </a:ext>
            </a:extLst>
          </p:cNvPr>
          <p:cNvSpPr/>
          <p:nvPr/>
        </p:nvSpPr>
        <p:spPr>
          <a:xfrm>
            <a:off x="985520" y="3164840"/>
            <a:ext cx="1259840" cy="172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dirty="0">
                <a:solidFill>
                  <a:srgbClr val="FF0000"/>
                </a:solidFill>
                <a:latin typeface="Zubilo BlackCTT" panose="02000500000000000000" pitchFamily="2" charset="0"/>
              </a:rPr>
              <a:t>?</a:t>
            </a:r>
            <a:endParaRPr lang="ru-RU" sz="13800" dirty="0">
              <a:solidFill>
                <a:srgbClr val="FF0000"/>
              </a:solidFill>
              <a:latin typeface="Zubilo BlackCTT" panose="02000500000000000000" pitchFamily="2" charset="0"/>
            </a:endParaRP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746D1223-6788-BF32-A842-23D686F7247F}"/>
              </a:ext>
            </a:extLst>
          </p:cNvPr>
          <p:cNvSpPr/>
          <p:nvPr/>
        </p:nvSpPr>
        <p:spPr>
          <a:xfrm>
            <a:off x="2455333" y="3164840"/>
            <a:ext cx="1259840" cy="172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dirty="0">
                <a:solidFill>
                  <a:srgbClr val="FF0000"/>
                </a:solidFill>
                <a:latin typeface="Zubilo BlackCTT" panose="02000500000000000000" pitchFamily="2" charset="0"/>
              </a:rPr>
              <a:t>?</a:t>
            </a:r>
            <a:endParaRPr lang="ru-RU" sz="13800" dirty="0">
              <a:solidFill>
                <a:srgbClr val="FF0000"/>
              </a:solidFill>
              <a:latin typeface="Zubilo BlackCTT" panose="02000500000000000000" pitchFamily="2" charset="0"/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8D77E6EB-6354-877B-9109-BDE562056DE4}"/>
              </a:ext>
            </a:extLst>
          </p:cNvPr>
          <p:cNvSpPr/>
          <p:nvPr/>
        </p:nvSpPr>
        <p:spPr>
          <a:xfrm>
            <a:off x="3925146" y="3164840"/>
            <a:ext cx="1259840" cy="172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dirty="0">
                <a:solidFill>
                  <a:srgbClr val="FF0000"/>
                </a:solidFill>
                <a:latin typeface="Zubilo BlackCTT" panose="02000500000000000000" pitchFamily="2" charset="0"/>
              </a:rPr>
              <a:t>?</a:t>
            </a:r>
            <a:endParaRPr lang="ru-RU" sz="13800" dirty="0">
              <a:solidFill>
                <a:srgbClr val="FF0000"/>
              </a:solidFill>
              <a:latin typeface="Zubilo BlackCTT" panose="02000500000000000000" pitchFamily="2" charset="0"/>
            </a:endParaRP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654E7737-6F04-6016-476A-1E1D5BAF4D17}"/>
              </a:ext>
            </a:extLst>
          </p:cNvPr>
          <p:cNvSpPr/>
          <p:nvPr/>
        </p:nvSpPr>
        <p:spPr>
          <a:xfrm>
            <a:off x="5394960" y="3164840"/>
            <a:ext cx="1259840" cy="172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800" dirty="0">
                <a:solidFill>
                  <a:srgbClr val="FF0000"/>
                </a:solidFill>
                <a:latin typeface="Zubilo BlackCTT" panose="02000500000000000000" pitchFamily="2" charset="0"/>
              </a:rPr>
              <a:t>?</a:t>
            </a:r>
            <a:endParaRPr lang="ru-RU" sz="13800" dirty="0">
              <a:solidFill>
                <a:srgbClr val="FF0000"/>
              </a:solidFill>
              <a:latin typeface="Zubilo BlackCTT" panose="02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60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Карточка 1">
            <a:extLst>
              <a:ext uri="{FF2B5EF4-FFF2-40B4-BE49-F238E27FC236}">
                <a16:creationId xmlns:a16="http://schemas.microsoft.com/office/drawing/2014/main" id="{10C5427F-BD31-43C7-3820-00A95B3A6525}"/>
              </a:ext>
            </a:extLst>
          </p:cNvPr>
          <p:cNvGrpSpPr/>
          <p:nvPr/>
        </p:nvGrpSpPr>
        <p:grpSpPr>
          <a:xfrm>
            <a:off x="907983" y="312553"/>
            <a:ext cx="2137219" cy="3042920"/>
            <a:chOff x="426720" y="360680"/>
            <a:chExt cx="2137219" cy="3042920"/>
          </a:xfrm>
        </p:grpSpPr>
        <p:sp>
          <p:nvSpPr>
            <p:cNvPr id="2" name="Прямоугольник 1">
              <a:extLst>
                <a:ext uri="{FF2B5EF4-FFF2-40B4-BE49-F238E27FC236}">
                  <a16:creationId xmlns:a16="http://schemas.microsoft.com/office/drawing/2014/main" id="{9A649076-310B-7417-2CBC-60F32FE57AD0}"/>
                </a:ext>
              </a:extLst>
            </p:cNvPr>
            <p:cNvSpPr/>
            <p:nvPr/>
          </p:nvSpPr>
          <p:spPr>
            <a:xfrm>
              <a:off x="426720" y="360680"/>
              <a:ext cx="2123440" cy="3042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sx="103000" sy="103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800" dirty="0">
                <a:solidFill>
                  <a:srgbClr val="FF0000"/>
                </a:solidFill>
                <a:latin typeface="Zubilo BlackCTT" panose="02000500000000000000" pitchFamily="2" charset="0"/>
              </a:endParaRPr>
            </a:p>
          </p:txBody>
        </p:sp>
        <p:pic>
          <p:nvPicPr>
            <p:cNvPr id="6" name="Рисунок 5">
              <a:extLst>
                <a:ext uri="{FF2B5EF4-FFF2-40B4-BE49-F238E27FC236}">
                  <a16:creationId xmlns:a16="http://schemas.microsoft.com/office/drawing/2014/main" id="{0756A136-5F73-6E44-3D1F-890B71D920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81660" y="619760"/>
              <a:ext cx="1982279" cy="2356484"/>
            </a:xfrm>
            <a:prstGeom prst="rect">
              <a:avLst/>
            </a:prstGeom>
          </p:spPr>
        </p:pic>
      </p:grpSp>
      <p:sp>
        <p:nvSpPr>
          <p:cNvPr id="4" name="Обложка 1">
            <a:extLst>
              <a:ext uri="{FF2B5EF4-FFF2-40B4-BE49-F238E27FC236}">
                <a16:creationId xmlns:a16="http://schemas.microsoft.com/office/drawing/2014/main" id="{58EA4AF4-B80B-B381-1AAB-81F7EDB61390}"/>
              </a:ext>
            </a:extLst>
          </p:cNvPr>
          <p:cNvSpPr/>
          <p:nvPr/>
        </p:nvSpPr>
        <p:spPr>
          <a:xfrm>
            <a:off x="897823" y="312553"/>
            <a:ext cx="2123440" cy="3042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1</a:t>
            </a:r>
            <a:endParaRPr lang="ru-RU" sz="16600" dirty="0">
              <a:solidFill>
                <a:schemeClr val="accent6">
                  <a:lumMod val="75000"/>
                </a:schemeClr>
              </a:solidFill>
              <a:latin typeface="Zubilo BlackCTT" panose="02000500000000000000" pitchFamily="2" charset="0"/>
            </a:endParaRPr>
          </a:p>
        </p:txBody>
      </p:sp>
      <p:grpSp>
        <p:nvGrpSpPr>
          <p:cNvPr id="8" name="Карточка 1">
            <a:extLst>
              <a:ext uri="{FF2B5EF4-FFF2-40B4-BE49-F238E27FC236}">
                <a16:creationId xmlns:a16="http://schemas.microsoft.com/office/drawing/2014/main" id="{3A6C5A70-998E-3762-761B-D6035ED09115}"/>
              </a:ext>
            </a:extLst>
          </p:cNvPr>
          <p:cNvGrpSpPr/>
          <p:nvPr/>
        </p:nvGrpSpPr>
        <p:grpSpPr>
          <a:xfrm>
            <a:off x="3578993" y="312553"/>
            <a:ext cx="2137219" cy="3042920"/>
            <a:chOff x="426720" y="360680"/>
            <a:chExt cx="2137219" cy="3042920"/>
          </a:xfrm>
        </p:grpSpPr>
        <p:sp>
          <p:nvSpPr>
            <p:cNvPr id="9" name="Прямоугольник 8">
              <a:extLst>
                <a:ext uri="{FF2B5EF4-FFF2-40B4-BE49-F238E27FC236}">
                  <a16:creationId xmlns:a16="http://schemas.microsoft.com/office/drawing/2014/main" id="{0651E4BE-4B15-44B4-B4AE-236BDB6D87D9}"/>
                </a:ext>
              </a:extLst>
            </p:cNvPr>
            <p:cNvSpPr/>
            <p:nvPr/>
          </p:nvSpPr>
          <p:spPr>
            <a:xfrm>
              <a:off x="426720" y="360680"/>
              <a:ext cx="2123440" cy="3042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sx="103000" sy="103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800" dirty="0">
                <a:solidFill>
                  <a:srgbClr val="FF0000"/>
                </a:solidFill>
                <a:latin typeface="Zubilo BlackCTT" panose="02000500000000000000" pitchFamily="2" charset="0"/>
              </a:endParaRPr>
            </a:p>
          </p:txBody>
        </p:sp>
        <p:pic>
          <p:nvPicPr>
            <p:cNvPr id="10" name="Рисунок 9">
              <a:extLst>
                <a:ext uri="{FF2B5EF4-FFF2-40B4-BE49-F238E27FC236}">
                  <a16:creationId xmlns:a16="http://schemas.microsoft.com/office/drawing/2014/main" id="{CBC58D1E-12D8-A685-748F-ABA5944DB2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581660" y="647339"/>
              <a:ext cx="1982279" cy="2301326"/>
            </a:xfrm>
            <a:prstGeom prst="rect">
              <a:avLst/>
            </a:prstGeom>
          </p:spPr>
        </p:pic>
      </p:grpSp>
      <p:sp>
        <p:nvSpPr>
          <p:cNvPr id="11" name="Обложка 1">
            <a:extLst>
              <a:ext uri="{FF2B5EF4-FFF2-40B4-BE49-F238E27FC236}">
                <a16:creationId xmlns:a16="http://schemas.microsoft.com/office/drawing/2014/main" id="{BCF21892-476B-9D41-C297-198FDCD80C84}"/>
              </a:ext>
            </a:extLst>
          </p:cNvPr>
          <p:cNvSpPr/>
          <p:nvPr/>
        </p:nvSpPr>
        <p:spPr>
          <a:xfrm>
            <a:off x="3568833" y="312553"/>
            <a:ext cx="2123440" cy="3042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6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2</a:t>
            </a:r>
          </a:p>
        </p:txBody>
      </p:sp>
      <p:grpSp>
        <p:nvGrpSpPr>
          <p:cNvPr id="12" name="Карточка 1">
            <a:extLst>
              <a:ext uri="{FF2B5EF4-FFF2-40B4-BE49-F238E27FC236}">
                <a16:creationId xmlns:a16="http://schemas.microsoft.com/office/drawing/2014/main" id="{32A309FA-493C-7899-66A3-253F844BB987}"/>
              </a:ext>
            </a:extLst>
          </p:cNvPr>
          <p:cNvGrpSpPr/>
          <p:nvPr/>
        </p:nvGrpSpPr>
        <p:grpSpPr>
          <a:xfrm>
            <a:off x="6189845" y="312553"/>
            <a:ext cx="2123440" cy="3042920"/>
            <a:chOff x="426720" y="360680"/>
            <a:chExt cx="2123440" cy="3042920"/>
          </a:xfrm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4FE03C45-2914-EBEE-D3AA-904E40FC2197}"/>
                </a:ext>
              </a:extLst>
            </p:cNvPr>
            <p:cNvSpPr/>
            <p:nvPr/>
          </p:nvSpPr>
          <p:spPr>
            <a:xfrm>
              <a:off x="426720" y="360680"/>
              <a:ext cx="2123440" cy="3042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sx="103000" sy="103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800" dirty="0">
                <a:solidFill>
                  <a:srgbClr val="FF0000"/>
                </a:solidFill>
                <a:latin typeface="Zubilo BlackCTT" panose="02000500000000000000" pitchFamily="2" charset="0"/>
              </a:endParaRPr>
            </a:p>
          </p:txBody>
        </p:sp>
        <p:pic>
          <p:nvPicPr>
            <p:cNvPr id="14" name="Рисунок 13">
              <a:extLst>
                <a:ext uri="{FF2B5EF4-FFF2-40B4-BE49-F238E27FC236}">
                  <a16:creationId xmlns:a16="http://schemas.microsoft.com/office/drawing/2014/main" id="{EA2926D7-0E4D-45F8-5E26-166E8AB9EB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646692" y="697832"/>
              <a:ext cx="1790850" cy="2278412"/>
            </a:xfrm>
            <a:prstGeom prst="rect">
              <a:avLst/>
            </a:prstGeom>
          </p:spPr>
        </p:pic>
      </p:grpSp>
      <p:sp>
        <p:nvSpPr>
          <p:cNvPr id="15" name="Обложка 1">
            <a:extLst>
              <a:ext uri="{FF2B5EF4-FFF2-40B4-BE49-F238E27FC236}">
                <a16:creationId xmlns:a16="http://schemas.microsoft.com/office/drawing/2014/main" id="{4D813268-73B0-F848-7A2D-D40C78882EE3}"/>
              </a:ext>
            </a:extLst>
          </p:cNvPr>
          <p:cNvSpPr/>
          <p:nvPr/>
        </p:nvSpPr>
        <p:spPr>
          <a:xfrm>
            <a:off x="6179685" y="312553"/>
            <a:ext cx="2123440" cy="3042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6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3</a:t>
            </a:r>
          </a:p>
        </p:txBody>
      </p:sp>
      <p:grpSp>
        <p:nvGrpSpPr>
          <p:cNvPr id="16" name="Карточка 1">
            <a:extLst>
              <a:ext uri="{FF2B5EF4-FFF2-40B4-BE49-F238E27FC236}">
                <a16:creationId xmlns:a16="http://schemas.microsoft.com/office/drawing/2014/main" id="{1A7D34C5-05CD-561F-CB21-760C695959F0}"/>
              </a:ext>
            </a:extLst>
          </p:cNvPr>
          <p:cNvGrpSpPr/>
          <p:nvPr/>
        </p:nvGrpSpPr>
        <p:grpSpPr>
          <a:xfrm>
            <a:off x="8908982" y="312553"/>
            <a:ext cx="2123440" cy="3042920"/>
            <a:chOff x="426720" y="360680"/>
            <a:chExt cx="2123440" cy="3042920"/>
          </a:xfrm>
        </p:grpSpPr>
        <p:sp>
          <p:nvSpPr>
            <p:cNvPr id="17" name="Прямоугольник 16">
              <a:extLst>
                <a:ext uri="{FF2B5EF4-FFF2-40B4-BE49-F238E27FC236}">
                  <a16:creationId xmlns:a16="http://schemas.microsoft.com/office/drawing/2014/main" id="{1E1286B0-5C8E-5975-9D63-DCB65144186E}"/>
                </a:ext>
              </a:extLst>
            </p:cNvPr>
            <p:cNvSpPr/>
            <p:nvPr/>
          </p:nvSpPr>
          <p:spPr>
            <a:xfrm>
              <a:off x="426720" y="360680"/>
              <a:ext cx="2123440" cy="3042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sx="103000" sy="103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800" dirty="0">
                <a:solidFill>
                  <a:srgbClr val="FF0000"/>
                </a:solidFill>
                <a:latin typeface="Zubilo BlackCTT" panose="02000500000000000000" pitchFamily="2" charset="0"/>
              </a:endParaRPr>
            </a:p>
          </p:txBody>
        </p:sp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id="{2DEC308C-E6E4-D961-49CD-AA71E37A7D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840157" y="619760"/>
              <a:ext cx="1465284" cy="2356484"/>
            </a:xfrm>
            <a:prstGeom prst="rect">
              <a:avLst/>
            </a:prstGeom>
          </p:spPr>
        </p:pic>
      </p:grpSp>
      <p:sp>
        <p:nvSpPr>
          <p:cNvPr id="19" name="Обложка 1">
            <a:extLst>
              <a:ext uri="{FF2B5EF4-FFF2-40B4-BE49-F238E27FC236}">
                <a16:creationId xmlns:a16="http://schemas.microsoft.com/office/drawing/2014/main" id="{312832FC-B550-5328-9A15-7C74465FA5B9}"/>
              </a:ext>
            </a:extLst>
          </p:cNvPr>
          <p:cNvSpPr/>
          <p:nvPr/>
        </p:nvSpPr>
        <p:spPr>
          <a:xfrm>
            <a:off x="8898822" y="312553"/>
            <a:ext cx="2123440" cy="3042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6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4</a:t>
            </a:r>
          </a:p>
        </p:txBody>
      </p:sp>
      <p:grpSp>
        <p:nvGrpSpPr>
          <p:cNvPr id="20" name="Карточка 1">
            <a:extLst>
              <a:ext uri="{FF2B5EF4-FFF2-40B4-BE49-F238E27FC236}">
                <a16:creationId xmlns:a16="http://schemas.microsoft.com/office/drawing/2014/main" id="{C56328E1-9608-A73D-3DF1-4C388C3FEE5A}"/>
              </a:ext>
            </a:extLst>
          </p:cNvPr>
          <p:cNvGrpSpPr/>
          <p:nvPr/>
        </p:nvGrpSpPr>
        <p:grpSpPr>
          <a:xfrm>
            <a:off x="907983" y="3621238"/>
            <a:ext cx="2123440" cy="3042920"/>
            <a:chOff x="426720" y="360680"/>
            <a:chExt cx="2123440" cy="3042920"/>
          </a:xfrm>
        </p:grpSpPr>
        <p:sp>
          <p:nvSpPr>
            <p:cNvPr id="21" name="Прямоугольник 20">
              <a:extLst>
                <a:ext uri="{FF2B5EF4-FFF2-40B4-BE49-F238E27FC236}">
                  <a16:creationId xmlns:a16="http://schemas.microsoft.com/office/drawing/2014/main" id="{2B4A4C3E-C6AD-47FD-700D-BD49A27181E8}"/>
                </a:ext>
              </a:extLst>
            </p:cNvPr>
            <p:cNvSpPr/>
            <p:nvPr/>
          </p:nvSpPr>
          <p:spPr>
            <a:xfrm>
              <a:off x="426720" y="360680"/>
              <a:ext cx="2123440" cy="3042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sx="103000" sy="103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800" dirty="0">
                <a:solidFill>
                  <a:srgbClr val="FF0000"/>
                </a:solidFill>
                <a:latin typeface="Zubilo BlackCTT" panose="02000500000000000000" pitchFamily="2" charset="0"/>
              </a:endParaRPr>
            </a:p>
          </p:txBody>
        </p:sp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id="{7FC0775E-307A-584F-0F7E-1A3960AC55E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840157" y="619760"/>
              <a:ext cx="1465284" cy="2356484"/>
            </a:xfrm>
            <a:prstGeom prst="rect">
              <a:avLst/>
            </a:prstGeom>
          </p:spPr>
        </p:pic>
      </p:grpSp>
      <p:sp>
        <p:nvSpPr>
          <p:cNvPr id="23" name="Обложка 1">
            <a:extLst>
              <a:ext uri="{FF2B5EF4-FFF2-40B4-BE49-F238E27FC236}">
                <a16:creationId xmlns:a16="http://schemas.microsoft.com/office/drawing/2014/main" id="{1C246C0F-5959-AC7F-3012-EFFB44E2BE79}"/>
              </a:ext>
            </a:extLst>
          </p:cNvPr>
          <p:cNvSpPr/>
          <p:nvPr/>
        </p:nvSpPr>
        <p:spPr>
          <a:xfrm>
            <a:off x="897823" y="3621238"/>
            <a:ext cx="2123440" cy="3042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6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5</a:t>
            </a:r>
          </a:p>
        </p:txBody>
      </p:sp>
      <p:grpSp>
        <p:nvGrpSpPr>
          <p:cNvPr id="24" name="Карточка 1">
            <a:extLst>
              <a:ext uri="{FF2B5EF4-FFF2-40B4-BE49-F238E27FC236}">
                <a16:creationId xmlns:a16="http://schemas.microsoft.com/office/drawing/2014/main" id="{CA4E2536-BBC8-ECCC-BCBE-DC8F4098134B}"/>
              </a:ext>
            </a:extLst>
          </p:cNvPr>
          <p:cNvGrpSpPr/>
          <p:nvPr/>
        </p:nvGrpSpPr>
        <p:grpSpPr>
          <a:xfrm>
            <a:off x="3578993" y="3621238"/>
            <a:ext cx="2123440" cy="3042920"/>
            <a:chOff x="426720" y="360680"/>
            <a:chExt cx="2123440" cy="3042920"/>
          </a:xfrm>
        </p:grpSpPr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id="{99DE7A12-4058-9762-3B0C-3121A8325B15}"/>
                </a:ext>
              </a:extLst>
            </p:cNvPr>
            <p:cNvSpPr/>
            <p:nvPr/>
          </p:nvSpPr>
          <p:spPr>
            <a:xfrm>
              <a:off x="426720" y="360680"/>
              <a:ext cx="2123440" cy="3042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sx="103000" sy="103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800" dirty="0">
                <a:solidFill>
                  <a:srgbClr val="FF0000"/>
                </a:solidFill>
                <a:latin typeface="Zubilo BlackCTT" panose="02000500000000000000" pitchFamily="2" charset="0"/>
              </a:endParaRPr>
            </a:p>
          </p:txBody>
        </p:sp>
        <p:pic>
          <p:nvPicPr>
            <p:cNvPr id="26" name="Рисунок 25">
              <a:extLst>
                <a:ext uri="{FF2B5EF4-FFF2-40B4-BE49-F238E27FC236}">
                  <a16:creationId xmlns:a16="http://schemas.microsoft.com/office/drawing/2014/main" id="{DF5A4A4F-347D-4FD5-0FEA-970925AE3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646692" y="673768"/>
              <a:ext cx="1809764" cy="2302476"/>
            </a:xfrm>
            <a:prstGeom prst="rect">
              <a:avLst/>
            </a:prstGeom>
          </p:spPr>
        </p:pic>
      </p:grpSp>
      <p:sp>
        <p:nvSpPr>
          <p:cNvPr id="27" name="Обложка 1">
            <a:extLst>
              <a:ext uri="{FF2B5EF4-FFF2-40B4-BE49-F238E27FC236}">
                <a16:creationId xmlns:a16="http://schemas.microsoft.com/office/drawing/2014/main" id="{3DAF116E-8006-E518-18CA-D72CB4F4520A}"/>
              </a:ext>
            </a:extLst>
          </p:cNvPr>
          <p:cNvSpPr/>
          <p:nvPr/>
        </p:nvSpPr>
        <p:spPr>
          <a:xfrm>
            <a:off x="3568833" y="3621238"/>
            <a:ext cx="2123440" cy="3042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6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6</a:t>
            </a:r>
          </a:p>
        </p:txBody>
      </p:sp>
      <p:grpSp>
        <p:nvGrpSpPr>
          <p:cNvPr id="28" name="Карточка 1">
            <a:extLst>
              <a:ext uri="{FF2B5EF4-FFF2-40B4-BE49-F238E27FC236}">
                <a16:creationId xmlns:a16="http://schemas.microsoft.com/office/drawing/2014/main" id="{F9D86179-BE7C-216A-E452-0AAD708BFF80}"/>
              </a:ext>
            </a:extLst>
          </p:cNvPr>
          <p:cNvGrpSpPr/>
          <p:nvPr/>
        </p:nvGrpSpPr>
        <p:grpSpPr>
          <a:xfrm>
            <a:off x="6189845" y="3621238"/>
            <a:ext cx="2137219" cy="3042920"/>
            <a:chOff x="426720" y="360680"/>
            <a:chExt cx="2137219" cy="3042920"/>
          </a:xfrm>
        </p:grpSpPr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54393DAD-C0E4-FF3C-5DEC-049982203990}"/>
                </a:ext>
              </a:extLst>
            </p:cNvPr>
            <p:cNvSpPr/>
            <p:nvPr/>
          </p:nvSpPr>
          <p:spPr>
            <a:xfrm>
              <a:off x="426720" y="360680"/>
              <a:ext cx="2123440" cy="3042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sx="103000" sy="103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800" dirty="0">
                <a:solidFill>
                  <a:srgbClr val="FF0000"/>
                </a:solidFill>
                <a:latin typeface="Zubilo BlackCTT" panose="02000500000000000000" pitchFamily="2" charset="0"/>
              </a:endParaRPr>
            </a:p>
          </p:txBody>
        </p:sp>
        <p:pic>
          <p:nvPicPr>
            <p:cNvPr id="30" name="Рисунок 29">
              <a:extLst>
                <a:ext uri="{FF2B5EF4-FFF2-40B4-BE49-F238E27FC236}">
                  <a16:creationId xmlns:a16="http://schemas.microsoft.com/office/drawing/2014/main" id="{B5127627-77B2-78CC-428D-0DBB110B72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81660" y="619760"/>
              <a:ext cx="1982279" cy="2356484"/>
            </a:xfrm>
            <a:prstGeom prst="rect">
              <a:avLst/>
            </a:prstGeom>
          </p:spPr>
        </p:pic>
      </p:grpSp>
      <p:sp>
        <p:nvSpPr>
          <p:cNvPr id="31" name="Обложка 1">
            <a:extLst>
              <a:ext uri="{FF2B5EF4-FFF2-40B4-BE49-F238E27FC236}">
                <a16:creationId xmlns:a16="http://schemas.microsoft.com/office/drawing/2014/main" id="{8FB01365-3BCC-4DF7-FA2C-938567932BD6}"/>
              </a:ext>
            </a:extLst>
          </p:cNvPr>
          <p:cNvSpPr/>
          <p:nvPr/>
        </p:nvSpPr>
        <p:spPr>
          <a:xfrm>
            <a:off x="6179685" y="3621238"/>
            <a:ext cx="2123440" cy="3042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6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7</a:t>
            </a:r>
          </a:p>
        </p:txBody>
      </p:sp>
      <p:grpSp>
        <p:nvGrpSpPr>
          <p:cNvPr id="32" name="Карточка 1">
            <a:extLst>
              <a:ext uri="{FF2B5EF4-FFF2-40B4-BE49-F238E27FC236}">
                <a16:creationId xmlns:a16="http://schemas.microsoft.com/office/drawing/2014/main" id="{ED130D6C-5F9B-98BD-09F6-55C1FF58B2A9}"/>
              </a:ext>
            </a:extLst>
          </p:cNvPr>
          <p:cNvGrpSpPr/>
          <p:nvPr/>
        </p:nvGrpSpPr>
        <p:grpSpPr>
          <a:xfrm>
            <a:off x="8908982" y="3621238"/>
            <a:ext cx="2137219" cy="3042920"/>
            <a:chOff x="426720" y="360680"/>
            <a:chExt cx="2137219" cy="3042920"/>
          </a:xfrm>
        </p:grpSpPr>
        <p:sp>
          <p:nvSpPr>
            <p:cNvPr id="33" name="Прямоугольник 32">
              <a:extLst>
                <a:ext uri="{FF2B5EF4-FFF2-40B4-BE49-F238E27FC236}">
                  <a16:creationId xmlns:a16="http://schemas.microsoft.com/office/drawing/2014/main" id="{68BA950A-417B-49CC-C4F6-7B2C296E6BA1}"/>
                </a:ext>
              </a:extLst>
            </p:cNvPr>
            <p:cNvSpPr/>
            <p:nvPr/>
          </p:nvSpPr>
          <p:spPr>
            <a:xfrm>
              <a:off x="426720" y="360680"/>
              <a:ext cx="2123440" cy="30429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>
              <a:outerShdw blurRad="50800" dist="38100" dir="2700000" sx="103000" sy="103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3800" dirty="0">
                <a:solidFill>
                  <a:srgbClr val="FF0000"/>
                </a:solidFill>
                <a:latin typeface="Zubilo BlackCTT" panose="02000500000000000000" pitchFamily="2" charset="0"/>
              </a:endParaRPr>
            </a:p>
          </p:txBody>
        </p:sp>
        <p:pic>
          <p:nvPicPr>
            <p:cNvPr id="34" name="Рисунок 33">
              <a:extLst>
                <a:ext uri="{FF2B5EF4-FFF2-40B4-BE49-F238E27FC236}">
                  <a16:creationId xmlns:a16="http://schemas.microsoft.com/office/drawing/2014/main" id="{5917F784-4C63-F10E-F59A-F4E5742F20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flipH="1">
              <a:off x="581660" y="647339"/>
              <a:ext cx="1982279" cy="2301326"/>
            </a:xfrm>
            <a:prstGeom prst="rect">
              <a:avLst/>
            </a:prstGeom>
          </p:spPr>
        </p:pic>
      </p:grpSp>
      <p:sp>
        <p:nvSpPr>
          <p:cNvPr id="35" name="Обложка 1">
            <a:extLst>
              <a:ext uri="{FF2B5EF4-FFF2-40B4-BE49-F238E27FC236}">
                <a16:creationId xmlns:a16="http://schemas.microsoft.com/office/drawing/2014/main" id="{6A9E528A-AC75-BD4C-090D-C7E6DDCAD550}"/>
              </a:ext>
            </a:extLst>
          </p:cNvPr>
          <p:cNvSpPr/>
          <p:nvPr/>
        </p:nvSpPr>
        <p:spPr>
          <a:xfrm>
            <a:off x="8898822" y="3621238"/>
            <a:ext cx="2123440" cy="3042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sx="103000" sy="103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6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50162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"/>
                            </p:stCondLst>
                            <p:childTnLst>
                              <p:par>
                                <p:cTn id="5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"/>
                            </p:stCondLst>
                            <p:childTnLst>
                              <p:par>
                                <p:cTn id="8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5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2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"/>
                            </p:stCondLst>
                            <p:childTnLst>
                              <p:par>
                                <p:cTn id="10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50"/>
                            </p:stCondLst>
                            <p:childTnLst>
                              <p:par>
                                <p:cTn id="118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2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2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"/>
                            </p:stCondLst>
                            <p:childTnLst>
                              <p:par>
                                <p:cTn id="1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50"/>
                            </p:stCondLst>
                            <p:childTnLst>
                              <p:par>
                                <p:cTn id="14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50"/>
                            </p:stCondLst>
                            <p:childTnLst>
                              <p:par>
                                <p:cTn id="15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2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2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250"/>
                            </p:stCondLst>
                            <p:childTnLst>
                              <p:par>
                                <p:cTn id="16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25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25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50"/>
                            </p:stCondLst>
                            <p:childTnLst>
                              <p:par>
                                <p:cTn id="17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2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250"/>
                            </p:stCondLst>
                            <p:childTnLst>
                              <p:par>
                                <p:cTn id="19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11" grpId="0" animBg="1"/>
      <p:bldP spid="11" grpId="1" animBg="1"/>
      <p:bldP spid="15" grpId="0" animBg="1"/>
      <p:bldP spid="15" grpId="1" animBg="1"/>
      <p:bldP spid="19" grpId="0" animBg="1"/>
      <p:bldP spid="19" grpId="1" animBg="1"/>
      <p:bldP spid="23" grpId="0" animBg="1"/>
      <p:bldP spid="23" grpId="1" animBg="1"/>
      <p:bldP spid="27" grpId="0" animBg="1"/>
      <p:bldP spid="27" grpId="1" animBg="1"/>
      <p:bldP spid="31" grpId="0" animBg="1"/>
      <p:bldP spid="31" grpId="1" animBg="1"/>
      <p:bldP spid="35" grpId="0" animBg="1"/>
      <p:bldP spid="3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FBF9AD-D7B2-F7B6-6875-54CBA361FCF0}"/>
              </a:ext>
            </a:extLst>
          </p:cNvPr>
          <p:cNvSpPr txBox="1"/>
          <p:nvPr/>
        </p:nvSpPr>
        <p:spPr>
          <a:xfrm>
            <a:off x="264160" y="348734"/>
            <a:ext cx="7112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8800" dirty="0">
                <a:solidFill>
                  <a:schemeClr val="accent6">
                    <a:lumMod val="75000"/>
                  </a:schemeClr>
                </a:solidFill>
                <a:latin typeface="Zubilo BlackCTT" panose="02000500000000000000" pitchFamily="2" charset="0"/>
              </a:rPr>
              <a:t>МОЛОДЕЦ! </a:t>
            </a:r>
          </a:p>
        </p:txBody>
      </p:sp>
      <p:sp>
        <p:nvSpPr>
          <p:cNvPr id="4" name="Полилиния: фигура 3">
            <a:extLst>
              <a:ext uri="{FF2B5EF4-FFF2-40B4-BE49-F238E27FC236}">
                <a16:creationId xmlns:a16="http://schemas.microsoft.com/office/drawing/2014/main" id="{0C55D4BF-9961-D7B1-808F-73DA21685F0C}"/>
              </a:ext>
            </a:extLst>
          </p:cNvPr>
          <p:cNvSpPr/>
          <p:nvPr/>
        </p:nvSpPr>
        <p:spPr>
          <a:xfrm>
            <a:off x="0" y="5510784"/>
            <a:ext cx="12192000" cy="1347216"/>
          </a:xfrm>
          <a:custGeom>
            <a:avLst/>
            <a:gdLst>
              <a:gd name="connsiteX0" fmla="*/ 1331966 w 12192000"/>
              <a:gd name="connsiteY0" fmla="*/ 0 h 1700784"/>
              <a:gd name="connsiteX1" fmla="*/ 10860034 w 12192000"/>
              <a:gd name="connsiteY1" fmla="*/ 0 h 1700784"/>
              <a:gd name="connsiteX2" fmla="*/ 12192000 w 12192000"/>
              <a:gd name="connsiteY2" fmla="*/ 1331966 h 1700784"/>
              <a:gd name="connsiteX3" fmla="*/ 12192000 w 12192000"/>
              <a:gd name="connsiteY3" fmla="*/ 1700784 h 1700784"/>
              <a:gd name="connsiteX4" fmla="*/ 0 w 12192000"/>
              <a:gd name="connsiteY4" fmla="*/ 1700784 h 1700784"/>
              <a:gd name="connsiteX5" fmla="*/ 0 w 12192000"/>
              <a:gd name="connsiteY5" fmla="*/ 1331966 h 1700784"/>
              <a:gd name="connsiteX6" fmla="*/ 1331966 w 12192000"/>
              <a:gd name="connsiteY6" fmla="*/ 0 h 1700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700784">
                <a:moveTo>
                  <a:pt x="1331966" y="0"/>
                </a:moveTo>
                <a:lnTo>
                  <a:pt x="10860034" y="0"/>
                </a:lnTo>
                <a:cubicBezTo>
                  <a:pt x="11595659" y="0"/>
                  <a:pt x="12192000" y="596341"/>
                  <a:pt x="12192000" y="1331966"/>
                </a:cubicBezTo>
                <a:lnTo>
                  <a:pt x="12192000" y="1700784"/>
                </a:lnTo>
                <a:lnTo>
                  <a:pt x="0" y="1700784"/>
                </a:lnTo>
                <a:lnTo>
                  <a:pt x="0" y="1331966"/>
                </a:lnTo>
                <a:cubicBezTo>
                  <a:pt x="0" y="596341"/>
                  <a:pt x="596341" y="0"/>
                  <a:pt x="1331966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5" name="Полилиния: фигура 4">
            <a:extLst>
              <a:ext uri="{FF2B5EF4-FFF2-40B4-BE49-F238E27FC236}">
                <a16:creationId xmlns:a16="http://schemas.microsoft.com/office/drawing/2014/main" id="{BC3ABC2E-932C-3E66-100F-3F064AB9F919}"/>
              </a:ext>
            </a:extLst>
          </p:cNvPr>
          <p:cNvSpPr/>
          <p:nvPr/>
        </p:nvSpPr>
        <p:spPr>
          <a:xfrm>
            <a:off x="10944824" y="2136855"/>
            <a:ext cx="853440" cy="909320"/>
          </a:xfrm>
          <a:custGeom>
            <a:avLst/>
            <a:gdLst>
              <a:gd name="connsiteX0" fmla="*/ 340360 w 863600"/>
              <a:gd name="connsiteY0" fmla="*/ 0 h 909320"/>
              <a:gd name="connsiteX1" fmla="*/ 522911 w 863600"/>
              <a:gd name="connsiteY1" fmla="*/ 121002 h 909320"/>
              <a:gd name="connsiteX2" fmla="*/ 533650 w 863600"/>
              <a:gd name="connsiteY2" fmla="*/ 155597 h 909320"/>
              <a:gd name="connsiteX3" fmla="*/ 568043 w 863600"/>
              <a:gd name="connsiteY3" fmla="*/ 132409 h 909320"/>
              <a:gd name="connsiteX4" fmla="*/ 645160 w 863600"/>
              <a:gd name="connsiteY4" fmla="*/ 116840 h 909320"/>
              <a:gd name="connsiteX5" fmla="*/ 843280 w 863600"/>
              <a:gd name="connsiteY5" fmla="*/ 314960 h 909320"/>
              <a:gd name="connsiteX6" fmla="*/ 785252 w 863600"/>
              <a:gd name="connsiteY6" fmla="*/ 455052 h 909320"/>
              <a:gd name="connsiteX7" fmla="*/ 784692 w 863600"/>
              <a:gd name="connsiteY7" fmla="*/ 455430 h 909320"/>
              <a:gd name="connsiteX8" fmla="*/ 805572 w 863600"/>
              <a:gd name="connsiteY8" fmla="*/ 469508 h 909320"/>
              <a:gd name="connsiteX9" fmla="*/ 863600 w 863600"/>
              <a:gd name="connsiteY9" fmla="*/ 609600 h 909320"/>
              <a:gd name="connsiteX10" fmla="*/ 665480 w 863600"/>
              <a:gd name="connsiteY10" fmla="*/ 807720 h 909320"/>
              <a:gd name="connsiteX11" fmla="*/ 588363 w 863600"/>
              <a:gd name="connsiteY11" fmla="*/ 792151 h 909320"/>
              <a:gd name="connsiteX12" fmla="*/ 575263 w 863600"/>
              <a:gd name="connsiteY12" fmla="*/ 783319 h 909320"/>
              <a:gd name="connsiteX13" fmla="*/ 573711 w 863600"/>
              <a:gd name="connsiteY13" fmla="*/ 788318 h 909320"/>
              <a:gd name="connsiteX14" fmla="*/ 391160 w 863600"/>
              <a:gd name="connsiteY14" fmla="*/ 909320 h 909320"/>
              <a:gd name="connsiteX15" fmla="*/ 193040 w 863600"/>
              <a:gd name="connsiteY15" fmla="*/ 711200 h 909320"/>
              <a:gd name="connsiteX16" fmla="*/ 197065 w 863600"/>
              <a:gd name="connsiteY16" fmla="*/ 671272 h 909320"/>
              <a:gd name="connsiteX17" fmla="*/ 198913 w 863600"/>
              <a:gd name="connsiteY17" fmla="*/ 665320 h 909320"/>
              <a:gd name="connsiteX18" fmla="*/ 198120 w 863600"/>
              <a:gd name="connsiteY18" fmla="*/ 665480 h 909320"/>
              <a:gd name="connsiteX19" fmla="*/ 0 w 863600"/>
              <a:gd name="connsiteY19" fmla="*/ 467360 h 909320"/>
              <a:gd name="connsiteX20" fmla="*/ 121002 w 863600"/>
              <a:gd name="connsiteY20" fmla="*/ 284809 h 909320"/>
              <a:gd name="connsiteX21" fmla="*/ 157284 w 863600"/>
              <a:gd name="connsiteY21" fmla="*/ 273547 h 909320"/>
              <a:gd name="connsiteX22" fmla="*/ 146265 w 863600"/>
              <a:gd name="connsiteY22" fmla="*/ 238048 h 909320"/>
              <a:gd name="connsiteX23" fmla="*/ 142240 w 863600"/>
              <a:gd name="connsiteY23" fmla="*/ 198120 h 909320"/>
              <a:gd name="connsiteX24" fmla="*/ 340360 w 863600"/>
              <a:gd name="connsiteY24" fmla="*/ 0 h 909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863600" h="909320">
                <a:moveTo>
                  <a:pt x="340360" y="0"/>
                </a:moveTo>
                <a:cubicBezTo>
                  <a:pt x="422424" y="0"/>
                  <a:pt x="492835" y="49894"/>
                  <a:pt x="522911" y="121002"/>
                </a:cubicBezTo>
                <a:lnTo>
                  <a:pt x="533650" y="155597"/>
                </a:lnTo>
                <a:lnTo>
                  <a:pt x="568043" y="132409"/>
                </a:lnTo>
                <a:cubicBezTo>
                  <a:pt x="591745" y="122384"/>
                  <a:pt x="617805" y="116840"/>
                  <a:pt x="645160" y="116840"/>
                </a:cubicBezTo>
                <a:cubicBezTo>
                  <a:pt x="754579" y="116840"/>
                  <a:pt x="843280" y="205541"/>
                  <a:pt x="843280" y="314960"/>
                </a:cubicBezTo>
                <a:cubicBezTo>
                  <a:pt x="843280" y="369670"/>
                  <a:pt x="821105" y="419200"/>
                  <a:pt x="785252" y="455052"/>
                </a:cubicBezTo>
                <a:lnTo>
                  <a:pt x="784692" y="455430"/>
                </a:lnTo>
                <a:lnTo>
                  <a:pt x="805572" y="469508"/>
                </a:lnTo>
                <a:cubicBezTo>
                  <a:pt x="841425" y="505361"/>
                  <a:pt x="863600" y="554891"/>
                  <a:pt x="863600" y="609600"/>
                </a:cubicBezTo>
                <a:cubicBezTo>
                  <a:pt x="863600" y="719019"/>
                  <a:pt x="774899" y="807720"/>
                  <a:pt x="665480" y="807720"/>
                </a:cubicBezTo>
                <a:cubicBezTo>
                  <a:pt x="638125" y="807720"/>
                  <a:pt x="612065" y="802176"/>
                  <a:pt x="588363" y="792151"/>
                </a:cubicBezTo>
                <a:lnTo>
                  <a:pt x="575263" y="783319"/>
                </a:lnTo>
                <a:lnTo>
                  <a:pt x="573711" y="788318"/>
                </a:lnTo>
                <a:cubicBezTo>
                  <a:pt x="543635" y="859426"/>
                  <a:pt x="473224" y="909320"/>
                  <a:pt x="391160" y="909320"/>
                </a:cubicBezTo>
                <a:cubicBezTo>
                  <a:pt x="281741" y="909320"/>
                  <a:pt x="193040" y="820619"/>
                  <a:pt x="193040" y="711200"/>
                </a:cubicBezTo>
                <a:cubicBezTo>
                  <a:pt x="193040" y="697523"/>
                  <a:pt x="194426" y="684169"/>
                  <a:pt x="197065" y="671272"/>
                </a:cubicBezTo>
                <a:lnTo>
                  <a:pt x="198913" y="665320"/>
                </a:lnTo>
                <a:lnTo>
                  <a:pt x="198120" y="665480"/>
                </a:lnTo>
                <a:cubicBezTo>
                  <a:pt x="88701" y="665480"/>
                  <a:pt x="0" y="576779"/>
                  <a:pt x="0" y="467360"/>
                </a:cubicBezTo>
                <a:cubicBezTo>
                  <a:pt x="0" y="385296"/>
                  <a:pt x="49894" y="314886"/>
                  <a:pt x="121002" y="284809"/>
                </a:cubicBezTo>
                <a:lnTo>
                  <a:pt x="157284" y="273547"/>
                </a:lnTo>
                <a:lnTo>
                  <a:pt x="146265" y="238048"/>
                </a:lnTo>
                <a:cubicBezTo>
                  <a:pt x="143626" y="225151"/>
                  <a:pt x="142240" y="211797"/>
                  <a:pt x="142240" y="198120"/>
                </a:cubicBezTo>
                <a:cubicBezTo>
                  <a:pt x="142240" y="88701"/>
                  <a:pt x="230941" y="0"/>
                  <a:pt x="340360" y="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21042108-E1D8-D3DB-9B22-455842726B8B}"/>
              </a:ext>
            </a:extLst>
          </p:cNvPr>
          <p:cNvSpPr/>
          <p:nvPr/>
        </p:nvSpPr>
        <p:spPr>
          <a:xfrm>
            <a:off x="11300424" y="2517855"/>
            <a:ext cx="182880" cy="18288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CC2FDDC6-4144-876A-83F6-157C92B929CC}"/>
              </a:ext>
            </a:extLst>
          </p:cNvPr>
          <p:cNvGrpSpPr/>
          <p:nvPr/>
        </p:nvGrpSpPr>
        <p:grpSpPr>
          <a:xfrm>
            <a:off x="8371840" y="421640"/>
            <a:ext cx="853440" cy="909320"/>
            <a:chOff x="8371840" y="421640"/>
            <a:chExt cx="853440" cy="909320"/>
          </a:xfrm>
        </p:grpSpPr>
        <p:sp>
          <p:nvSpPr>
            <p:cNvPr id="8" name="Полилиния: фигура 7">
              <a:extLst>
                <a:ext uri="{FF2B5EF4-FFF2-40B4-BE49-F238E27FC236}">
                  <a16:creationId xmlns:a16="http://schemas.microsoft.com/office/drawing/2014/main" id="{74B76489-D287-37DF-2A0F-5DDD99BBFBC6}"/>
                </a:ext>
              </a:extLst>
            </p:cNvPr>
            <p:cNvSpPr/>
            <p:nvPr/>
          </p:nvSpPr>
          <p:spPr>
            <a:xfrm>
              <a:off x="8371840" y="421640"/>
              <a:ext cx="853440" cy="909320"/>
            </a:xfrm>
            <a:custGeom>
              <a:avLst/>
              <a:gdLst>
                <a:gd name="connsiteX0" fmla="*/ 340360 w 863600"/>
                <a:gd name="connsiteY0" fmla="*/ 0 h 909320"/>
                <a:gd name="connsiteX1" fmla="*/ 522911 w 863600"/>
                <a:gd name="connsiteY1" fmla="*/ 121002 h 909320"/>
                <a:gd name="connsiteX2" fmla="*/ 533650 w 863600"/>
                <a:gd name="connsiteY2" fmla="*/ 155597 h 909320"/>
                <a:gd name="connsiteX3" fmla="*/ 568043 w 863600"/>
                <a:gd name="connsiteY3" fmla="*/ 132409 h 909320"/>
                <a:gd name="connsiteX4" fmla="*/ 645160 w 863600"/>
                <a:gd name="connsiteY4" fmla="*/ 116840 h 909320"/>
                <a:gd name="connsiteX5" fmla="*/ 843280 w 863600"/>
                <a:gd name="connsiteY5" fmla="*/ 314960 h 909320"/>
                <a:gd name="connsiteX6" fmla="*/ 785252 w 863600"/>
                <a:gd name="connsiteY6" fmla="*/ 455052 h 909320"/>
                <a:gd name="connsiteX7" fmla="*/ 784692 w 863600"/>
                <a:gd name="connsiteY7" fmla="*/ 455430 h 909320"/>
                <a:gd name="connsiteX8" fmla="*/ 805572 w 863600"/>
                <a:gd name="connsiteY8" fmla="*/ 469508 h 909320"/>
                <a:gd name="connsiteX9" fmla="*/ 863600 w 863600"/>
                <a:gd name="connsiteY9" fmla="*/ 609600 h 909320"/>
                <a:gd name="connsiteX10" fmla="*/ 665480 w 863600"/>
                <a:gd name="connsiteY10" fmla="*/ 807720 h 909320"/>
                <a:gd name="connsiteX11" fmla="*/ 588363 w 863600"/>
                <a:gd name="connsiteY11" fmla="*/ 792151 h 909320"/>
                <a:gd name="connsiteX12" fmla="*/ 575263 w 863600"/>
                <a:gd name="connsiteY12" fmla="*/ 783319 h 909320"/>
                <a:gd name="connsiteX13" fmla="*/ 573711 w 863600"/>
                <a:gd name="connsiteY13" fmla="*/ 788318 h 909320"/>
                <a:gd name="connsiteX14" fmla="*/ 391160 w 863600"/>
                <a:gd name="connsiteY14" fmla="*/ 909320 h 909320"/>
                <a:gd name="connsiteX15" fmla="*/ 193040 w 863600"/>
                <a:gd name="connsiteY15" fmla="*/ 711200 h 909320"/>
                <a:gd name="connsiteX16" fmla="*/ 197065 w 863600"/>
                <a:gd name="connsiteY16" fmla="*/ 671272 h 909320"/>
                <a:gd name="connsiteX17" fmla="*/ 198913 w 863600"/>
                <a:gd name="connsiteY17" fmla="*/ 665320 h 909320"/>
                <a:gd name="connsiteX18" fmla="*/ 198120 w 863600"/>
                <a:gd name="connsiteY18" fmla="*/ 665480 h 909320"/>
                <a:gd name="connsiteX19" fmla="*/ 0 w 863600"/>
                <a:gd name="connsiteY19" fmla="*/ 467360 h 909320"/>
                <a:gd name="connsiteX20" fmla="*/ 121002 w 863600"/>
                <a:gd name="connsiteY20" fmla="*/ 284809 h 909320"/>
                <a:gd name="connsiteX21" fmla="*/ 157284 w 863600"/>
                <a:gd name="connsiteY21" fmla="*/ 273547 h 909320"/>
                <a:gd name="connsiteX22" fmla="*/ 146265 w 863600"/>
                <a:gd name="connsiteY22" fmla="*/ 238048 h 909320"/>
                <a:gd name="connsiteX23" fmla="*/ 142240 w 863600"/>
                <a:gd name="connsiteY23" fmla="*/ 198120 h 909320"/>
                <a:gd name="connsiteX24" fmla="*/ 340360 w 863600"/>
                <a:gd name="connsiteY24" fmla="*/ 0 h 90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63600" h="909320">
                  <a:moveTo>
                    <a:pt x="340360" y="0"/>
                  </a:moveTo>
                  <a:cubicBezTo>
                    <a:pt x="422424" y="0"/>
                    <a:pt x="492835" y="49894"/>
                    <a:pt x="522911" y="121002"/>
                  </a:cubicBezTo>
                  <a:lnTo>
                    <a:pt x="533650" y="155597"/>
                  </a:lnTo>
                  <a:lnTo>
                    <a:pt x="568043" y="132409"/>
                  </a:lnTo>
                  <a:cubicBezTo>
                    <a:pt x="591745" y="122384"/>
                    <a:pt x="617805" y="116840"/>
                    <a:pt x="645160" y="116840"/>
                  </a:cubicBezTo>
                  <a:cubicBezTo>
                    <a:pt x="754579" y="116840"/>
                    <a:pt x="843280" y="205541"/>
                    <a:pt x="843280" y="314960"/>
                  </a:cubicBezTo>
                  <a:cubicBezTo>
                    <a:pt x="843280" y="369670"/>
                    <a:pt x="821105" y="419200"/>
                    <a:pt x="785252" y="455052"/>
                  </a:cubicBezTo>
                  <a:lnTo>
                    <a:pt x="784692" y="455430"/>
                  </a:lnTo>
                  <a:lnTo>
                    <a:pt x="805572" y="469508"/>
                  </a:lnTo>
                  <a:cubicBezTo>
                    <a:pt x="841425" y="505361"/>
                    <a:pt x="863600" y="554891"/>
                    <a:pt x="863600" y="609600"/>
                  </a:cubicBezTo>
                  <a:cubicBezTo>
                    <a:pt x="863600" y="719019"/>
                    <a:pt x="774899" y="807720"/>
                    <a:pt x="665480" y="807720"/>
                  </a:cubicBezTo>
                  <a:cubicBezTo>
                    <a:pt x="638125" y="807720"/>
                    <a:pt x="612065" y="802176"/>
                    <a:pt x="588363" y="792151"/>
                  </a:cubicBezTo>
                  <a:lnTo>
                    <a:pt x="575263" y="783319"/>
                  </a:lnTo>
                  <a:lnTo>
                    <a:pt x="573711" y="788318"/>
                  </a:lnTo>
                  <a:cubicBezTo>
                    <a:pt x="543635" y="859426"/>
                    <a:pt x="473224" y="909320"/>
                    <a:pt x="391160" y="909320"/>
                  </a:cubicBezTo>
                  <a:cubicBezTo>
                    <a:pt x="281741" y="909320"/>
                    <a:pt x="193040" y="820619"/>
                    <a:pt x="193040" y="711200"/>
                  </a:cubicBezTo>
                  <a:cubicBezTo>
                    <a:pt x="193040" y="697523"/>
                    <a:pt x="194426" y="684169"/>
                    <a:pt x="197065" y="671272"/>
                  </a:cubicBezTo>
                  <a:lnTo>
                    <a:pt x="198913" y="665320"/>
                  </a:lnTo>
                  <a:lnTo>
                    <a:pt x="198120" y="665480"/>
                  </a:lnTo>
                  <a:cubicBezTo>
                    <a:pt x="88701" y="665480"/>
                    <a:pt x="0" y="576779"/>
                    <a:pt x="0" y="467360"/>
                  </a:cubicBezTo>
                  <a:cubicBezTo>
                    <a:pt x="0" y="385296"/>
                    <a:pt x="49894" y="314886"/>
                    <a:pt x="121002" y="284809"/>
                  </a:cubicBezTo>
                  <a:lnTo>
                    <a:pt x="157284" y="273547"/>
                  </a:lnTo>
                  <a:lnTo>
                    <a:pt x="146265" y="238048"/>
                  </a:lnTo>
                  <a:cubicBezTo>
                    <a:pt x="143626" y="225151"/>
                    <a:pt x="142240" y="211797"/>
                    <a:pt x="142240" y="198120"/>
                  </a:cubicBezTo>
                  <a:cubicBezTo>
                    <a:pt x="142240" y="88701"/>
                    <a:pt x="230941" y="0"/>
                    <a:pt x="340360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0C26123D-6F8D-26D1-4C20-D43CF1708D1C}"/>
                </a:ext>
              </a:extLst>
            </p:cNvPr>
            <p:cNvSpPr/>
            <p:nvPr/>
          </p:nvSpPr>
          <p:spPr>
            <a:xfrm>
              <a:off x="8727440" y="802640"/>
              <a:ext cx="182880" cy="1828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1D2049BC-8A7E-FE74-3544-64A2BAFED4B6}"/>
              </a:ext>
            </a:extLst>
          </p:cNvPr>
          <p:cNvGrpSpPr/>
          <p:nvPr/>
        </p:nvGrpSpPr>
        <p:grpSpPr>
          <a:xfrm rot="4624156">
            <a:off x="11007643" y="444816"/>
            <a:ext cx="479112" cy="510482"/>
            <a:chOff x="8371840" y="421640"/>
            <a:chExt cx="853440" cy="909320"/>
          </a:xfrm>
        </p:grpSpPr>
        <p:sp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A7C5BA6B-C51C-07BC-EDB3-B21FDADFE47E}"/>
                </a:ext>
              </a:extLst>
            </p:cNvPr>
            <p:cNvSpPr/>
            <p:nvPr/>
          </p:nvSpPr>
          <p:spPr>
            <a:xfrm>
              <a:off x="8371840" y="421640"/>
              <a:ext cx="853440" cy="909320"/>
            </a:xfrm>
            <a:custGeom>
              <a:avLst/>
              <a:gdLst>
                <a:gd name="connsiteX0" fmla="*/ 340360 w 863600"/>
                <a:gd name="connsiteY0" fmla="*/ 0 h 909320"/>
                <a:gd name="connsiteX1" fmla="*/ 522911 w 863600"/>
                <a:gd name="connsiteY1" fmla="*/ 121002 h 909320"/>
                <a:gd name="connsiteX2" fmla="*/ 533650 w 863600"/>
                <a:gd name="connsiteY2" fmla="*/ 155597 h 909320"/>
                <a:gd name="connsiteX3" fmla="*/ 568043 w 863600"/>
                <a:gd name="connsiteY3" fmla="*/ 132409 h 909320"/>
                <a:gd name="connsiteX4" fmla="*/ 645160 w 863600"/>
                <a:gd name="connsiteY4" fmla="*/ 116840 h 909320"/>
                <a:gd name="connsiteX5" fmla="*/ 843280 w 863600"/>
                <a:gd name="connsiteY5" fmla="*/ 314960 h 909320"/>
                <a:gd name="connsiteX6" fmla="*/ 785252 w 863600"/>
                <a:gd name="connsiteY6" fmla="*/ 455052 h 909320"/>
                <a:gd name="connsiteX7" fmla="*/ 784692 w 863600"/>
                <a:gd name="connsiteY7" fmla="*/ 455430 h 909320"/>
                <a:gd name="connsiteX8" fmla="*/ 805572 w 863600"/>
                <a:gd name="connsiteY8" fmla="*/ 469508 h 909320"/>
                <a:gd name="connsiteX9" fmla="*/ 863600 w 863600"/>
                <a:gd name="connsiteY9" fmla="*/ 609600 h 909320"/>
                <a:gd name="connsiteX10" fmla="*/ 665480 w 863600"/>
                <a:gd name="connsiteY10" fmla="*/ 807720 h 909320"/>
                <a:gd name="connsiteX11" fmla="*/ 588363 w 863600"/>
                <a:gd name="connsiteY11" fmla="*/ 792151 h 909320"/>
                <a:gd name="connsiteX12" fmla="*/ 575263 w 863600"/>
                <a:gd name="connsiteY12" fmla="*/ 783319 h 909320"/>
                <a:gd name="connsiteX13" fmla="*/ 573711 w 863600"/>
                <a:gd name="connsiteY13" fmla="*/ 788318 h 909320"/>
                <a:gd name="connsiteX14" fmla="*/ 391160 w 863600"/>
                <a:gd name="connsiteY14" fmla="*/ 909320 h 909320"/>
                <a:gd name="connsiteX15" fmla="*/ 193040 w 863600"/>
                <a:gd name="connsiteY15" fmla="*/ 711200 h 909320"/>
                <a:gd name="connsiteX16" fmla="*/ 197065 w 863600"/>
                <a:gd name="connsiteY16" fmla="*/ 671272 h 909320"/>
                <a:gd name="connsiteX17" fmla="*/ 198913 w 863600"/>
                <a:gd name="connsiteY17" fmla="*/ 665320 h 909320"/>
                <a:gd name="connsiteX18" fmla="*/ 198120 w 863600"/>
                <a:gd name="connsiteY18" fmla="*/ 665480 h 909320"/>
                <a:gd name="connsiteX19" fmla="*/ 0 w 863600"/>
                <a:gd name="connsiteY19" fmla="*/ 467360 h 909320"/>
                <a:gd name="connsiteX20" fmla="*/ 121002 w 863600"/>
                <a:gd name="connsiteY20" fmla="*/ 284809 h 909320"/>
                <a:gd name="connsiteX21" fmla="*/ 157284 w 863600"/>
                <a:gd name="connsiteY21" fmla="*/ 273547 h 909320"/>
                <a:gd name="connsiteX22" fmla="*/ 146265 w 863600"/>
                <a:gd name="connsiteY22" fmla="*/ 238048 h 909320"/>
                <a:gd name="connsiteX23" fmla="*/ 142240 w 863600"/>
                <a:gd name="connsiteY23" fmla="*/ 198120 h 909320"/>
                <a:gd name="connsiteX24" fmla="*/ 340360 w 863600"/>
                <a:gd name="connsiteY24" fmla="*/ 0 h 90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63600" h="909320">
                  <a:moveTo>
                    <a:pt x="340360" y="0"/>
                  </a:moveTo>
                  <a:cubicBezTo>
                    <a:pt x="422424" y="0"/>
                    <a:pt x="492835" y="49894"/>
                    <a:pt x="522911" y="121002"/>
                  </a:cubicBezTo>
                  <a:lnTo>
                    <a:pt x="533650" y="155597"/>
                  </a:lnTo>
                  <a:lnTo>
                    <a:pt x="568043" y="132409"/>
                  </a:lnTo>
                  <a:cubicBezTo>
                    <a:pt x="591745" y="122384"/>
                    <a:pt x="617805" y="116840"/>
                    <a:pt x="645160" y="116840"/>
                  </a:cubicBezTo>
                  <a:cubicBezTo>
                    <a:pt x="754579" y="116840"/>
                    <a:pt x="843280" y="205541"/>
                    <a:pt x="843280" y="314960"/>
                  </a:cubicBezTo>
                  <a:cubicBezTo>
                    <a:pt x="843280" y="369670"/>
                    <a:pt x="821105" y="419200"/>
                    <a:pt x="785252" y="455052"/>
                  </a:cubicBezTo>
                  <a:lnTo>
                    <a:pt x="784692" y="455430"/>
                  </a:lnTo>
                  <a:lnTo>
                    <a:pt x="805572" y="469508"/>
                  </a:lnTo>
                  <a:cubicBezTo>
                    <a:pt x="841425" y="505361"/>
                    <a:pt x="863600" y="554891"/>
                    <a:pt x="863600" y="609600"/>
                  </a:cubicBezTo>
                  <a:cubicBezTo>
                    <a:pt x="863600" y="719019"/>
                    <a:pt x="774899" y="807720"/>
                    <a:pt x="665480" y="807720"/>
                  </a:cubicBezTo>
                  <a:cubicBezTo>
                    <a:pt x="638125" y="807720"/>
                    <a:pt x="612065" y="802176"/>
                    <a:pt x="588363" y="792151"/>
                  </a:cubicBezTo>
                  <a:lnTo>
                    <a:pt x="575263" y="783319"/>
                  </a:lnTo>
                  <a:lnTo>
                    <a:pt x="573711" y="788318"/>
                  </a:lnTo>
                  <a:cubicBezTo>
                    <a:pt x="543635" y="859426"/>
                    <a:pt x="473224" y="909320"/>
                    <a:pt x="391160" y="909320"/>
                  </a:cubicBezTo>
                  <a:cubicBezTo>
                    <a:pt x="281741" y="909320"/>
                    <a:pt x="193040" y="820619"/>
                    <a:pt x="193040" y="711200"/>
                  </a:cubicBezTo>
                  <a:cubicBezTo>
                    <a:pt x="193040" y="697523"/>
                    <a:pt x="194426" y="684169"/>
                    <a:pt x="197065" y="671272"/>
                  </a:cubicBezTo>
                  <a:lnTo>
                    <a:pt x="198913" y="665320"/>
                  </a:lnTo>
                  <a:lnTo>
                    <a:pt x="198120" y="665480"/>
                  </a:lnTo>
                  <a:cubicBezTo>
                    <a:pt x="88701" y="665480"/>
                    <a:pt x="0" y="576779"/>
                    <a:pt x="0" y="467360"/>
                  </a:cubicBezTo>
                  <a:cubicBezTo>
                    <a:pt x="0" y="385296"/>
                    <a:pt x="49894" y="314886"/>
                    <a:pt x="121002" y="284809"/>
                  </a:cubicBezTo>
                  <a:lnTo>
                    <a:pt x="157284" y="273547"/>
                  </a:lnTo>
                  <a:lnTo>
                    <a:pt x="146265" y="238048"/>
                  </a:lnTo>
                  <a:cubicBezTo>
                    <a:pt x="143626" y="225151"/>
                    <a:pt x="142240" y="211797"/>
                    <a:pt x="142240" y="198120"/>
                  </a:cubicBezTo>
                  <a:cubicBezTo>
                    <a:pt x="142240" y="88701"/>
                    <a:pt x="230941" y="0"/>
                    <a:pt x="340360" y="0"/>
                  </a:cubicBezTo>
                  <a:close/>
                </a:path>
              </a:pathLst>
            </a:custGeom>
            <a:solidFill>
              <a:srgbClr val="FFCD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id="{B391955D-51E1-C5AC-A6F2-DAAA2191866B}"/>
                </a:ext>
              </a:extLst>
            </p:cNvPr>
            <p:cNvSpPr/>
            <p:nvPr/>
          </p:nvSpPr>
          <p:spPr>
            <a:xfrm>
              <a:off x="8727440" y="802640"/>
              <a:ext cx="182880" cy="1828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5AFD3D9B-1CB6-EDD6-8AF0-B6EAF497FEE3}"/>
              </a:ext>
            </a:extLst>
          </p:cNvPr>
          <p:cNvGrpSpPr/>
          <p:nvPr/>
        </p:nvGrpSpPr>
        <p:grpSpPr>
          <a:xfrm rot="4624156">
            <a:off x="5840166" y="5315372"/>
            <a:ext cx="544285" cy="579923"/>
            <a:chOff x="8371840" y="421640"/>
            <a:chExt cx="853440" cy="909320"/>
          </a:xfrm>
        </p:grpSpPr>
        <p:sp>
          <p:nvSpPr>
            <p:cNvPr id="14" name="Полилиния: фигура 13">
              <a:extLst>
                <a:ext uri="{FF2B5EF4-FFF2-40B4-BE49-F238E27FC236}">
                  <a16:creationId xmlns:a16="http://schemas.microsoft.com/office/drawing/2014/main" id="{632D8C57-842F-353E-2DDA-C9820FC11285}"/>
                </a:ext>
              </a:extLst>
            </p:cNvPr>
            <p:cNvSpPr/>
            <p:nvPr/>
          </p:nvSpPr>
          <p:spPr>
            <a:xfrm>
              <a:off x="8371840" y="421640"/>
              <a:ext cx="853440" cy="909320"/>
            </a:xfrm>
            <a:custGeom>
              <a:avLst/>
              <a:gdLst>
                <a:gd name="connsiteX0" fmla="*/ 340360 w 863600"/>
                <a:gd name="connsiteY0" fmla="*/ 0 h 909320"/>
                <a:gd name="connsiteX1" fmla="*/ 522911 w 863600"/>
                <a:gd name="connsiteY1" fmla="*/ 121002 h 909320"/>
                <a:gd name="connsiteX2" fmla="*/ 533650 w 863600"/>
                <a:gd name="connsiteY2" fmla="*/ 155597 h 909320"/>
                <a:gd name="connsiteX3" fmla="*/ 568043 w 863600"/>
                <a:gd name="connsiteY3" fmla="*/ 132409 h 909320"/>
                <a:gd name="connsiteX4" fmla="*/ 645160 w 863600"/>
                <a:gd name="connsiteY4" fmla="*/ 116840 h 909320"/>
                <a:gd name="connsiteX5" fmla="*/ 843280 w 863600"/>
                <a:gd name="connsiteY5" fmla="*/ 314960 h 909320"/>
                <a:gd name="connsiteX6" fmla="*/ 785252 w 863600"/>
                <a:gd name="connsiteY6" fmla="*/ 455052 h 909320"/>
                <a:gd name="connsiteX7" fmla="*/ 784692 w 863600"/>
                <a:gd name="connsiteY7" fmla="*/ 455430 h 909320"/>
                <a:gd name="connsiteX8" fmla="*/ 805572 w 863600"/>
                <a:gd name="connsiteY8" fmla="*/ 469508 h 909320"/>
                <a:gd name="connsiteX9" fmla="*/ 863600 w 863600"/>
                <a:gd name="connsiteY9" fmla="*/ 609600 h 909320"/>
                <a:gd name="connsiteX10" fmla="*/ 665480 w 863600"/>
                <a:gd name="connsiteY10" fmla="*/ 807720 h 909320"/>
                <a:gd name="connsiteX11" fmla="*/ 588363 w 863600"/>
                <a:gd name="connsiteY11" fmla="*/ 792151 h 909320"/>
                <a:gd name="connsiteX12" fmla="*/ 575263 w 863600"/>
                <a:gd name="connsiteY12" fmla="*/ 783319 h 909320"/>
                <a:gd name="connsiteX13" fmla="*/ 573711 w 863600"/>
                <a:gd name="connsiteY13" fmla="*/ 788318 h 909320"/>
                <a:gd name="connsiteX14" fmla="*/ 391160 w 863600"/>
                <a:gd name="connsiteY14" fmla="*/ 909320 h 909320"/>
                <a:gd name="connsiteX15" fmla="*/ 193040 w 863600"/>
                <a:gd name="connsiteY15" fmla="*/ 711200 h 909320"/>
                <a:gd name="connsiteX16" fmla="*/ 197065 w 863600"/>
                <a:gd name="connsiteY16" fmla="*/ 671272 h 909320"/>
                <a:gd name="connsiteX17" fmla="*/ 198913 w 863600"/>
                <a:gd name="connsiteY17" fmla="*/ 665320 h 909320"/>
                <a:gd name="connsiteX18" fmla="*/ 198120 w 863600"/>
                <a:gd name="connsiteY18" fmla="*/ 665480 h 909320"/>
                <a:gd name="connsiteX19" fmla="*/ 0 w 863600"/>
                <a:gd name="connsiteY19" fmla="*/ 467360 h 909320"/>
                <a:gd name="connsiteX20" fmla="*/ 121002 w 863600"/>
                <a:gd name="connsiteY20" fmla="*/ 284809 h 909320"/>
                <a:gd name="connsiteX21" fmla="*/ 157284 w 863600"/>
                <a:gd name="connsiteY21" fmla="*/ 273547 h 909320"/>
                <a:gd name="connsiteX22" fmla="*/ 146265 w 863600"/>
                <a:gd name="connsiteY22" fmla="*/ 238048 h 909320"/>
                <a:gd name="connsiteX23" fmla="*/ 142240 w 863600"/>
                <a:gd name="connsiteY23" fmla="*/ 198120 h 909320"/>
                <a:gd name="connsiteX24" fmla="*/ 340360 w 863600"/>
                <a:gd name="connsiteY24" fmla="*/ 0 h 90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63600" h="909320">
                  <a:moveTo>
                    <a:pt x="340360" y="0"/>
                  </a:moveTo>
                  <a:cubicBezTo>
                    <a:pt x="422424" y="0"/>
                    <a:pt x="492835" y="49894"/>
                    <a:pt x="522911" y="121002"/>
                  </a:cubicBezTo>
                  <a:lnTo>
                    <a:pt x="533650" y="155597"/>
                  </a:lnTo>
                  <a:lnTo>
                    <a:pt x="568043" y="132409"/>
                  </a:lnTo>
                  <a:cubicBezTo>
                    <a:pt x="591745" y="122384"/>
                    <a:pt x="617805" y="116840"/>
                    <a:pt x="645160" y="116840"/>
                  </a:cubicBezTo>
                  <a:cubicBezTo>
                    <a:pt x="754579" y="116840"/>
                    <a:pt x="843280" y="205541"/>
                    <a:pt x="843280" y="314960"/>
                  </a:cubicBezTo>
                  <a:cubicBezTo>
                    <a:pt x="843280" y="369670"/>
                    <a:pt x="821105" y="419200"/>
                    <a:pt x="785252" y="455052"/>
                  </a:cubicBezTo>
                  <a:lnTo>
                    <a:pt x="784692" y="455430"/>
                  </a:lnTo>
                  <a:lnTo>
                    <a:pt x="805572" y="469508"/>
                  </a:lnTo>
                  <a:cubicBezTo>
                    <a:pt x="841425" y="505361"/>
                    <a:pt x="863600" y="554891"/>
                    <a:pt x="863600" y="609600"/>
                  </a:cubicBezTo>
                  <a:cubicBezTo>
                    <a:pt x="863600" y="719019"/>
                    <a:pt x="774899" y="807720"/>
                    <a:pt x="665480" y="807720"/>
                  </a:cubicBezTo>
                  <a:cubicBezTo>
                    <a:pt x="638125" y="807720"/>
                    <a:pt x="612065" y="802176"/>
                    <a:pt x="588363" y="792151"/>
                  </a:cubicBezTo>
                  <a:lnTo>
                    <a:pt x="575263" y="783319"/>
                  </a:lnTo>
                  <a:lnTo>
                    <a:pt x="573711" y="788318"/>
                  </a:lnTo>
                  <a:cubicBezTo>
                    <a:pt x="543635" y="859426"/>
                    <a:pt x="473224" y="909320"/>
                    <a:pt x="391160" y="909320"/>
                  </a:cubicBezTo>
                  <a:cubicBezTo>
                    <a:pt x="281741" y="909320"/>
                    <a:pt x="193040" y="820619"/>
                    <a:pt x="193040" y="711200"/>
                  </a:cubicBezTo>
                  <a:cubicBezTo>
                    <a:pt x="193040" y="697523"/>
                    <a:pt x="194426" y="684169"/>
                    <a:pt x="197065" y="671272"/>
                  </a:cubicBezTo>
                  <a:lnTo>
                    <a:pt x="198913" y="665320"/>
                  </a:lnTo>
                  <a:lnTo>
                    <a:pt x="198120" y="665480"/>
                  </a:lnTo>
                  <a:cubicBezTo>
                    <a:pt x="88701" y="665480"/>
                    <a:pt x="0" y="576779"/>
                    <a:pt x="0" y="467360"/>
                  </a:cubicBezTo>
                  <a:cubicBezTo>
                    <a:pt x="0" y="385296"/>
                    <a:pt x="49894" y="314886"/>
                    <a:pt x="121002" y="284809"/>
                  </a:cubicBezTo>
                  <a:lnTo>
                    <a:pt x="157284" y="273547"/>
                  </a:lnTo>
                  <a:lnTo>
                    <a:pt x="146265" y="238048"/>
                  </a:lnTo>
                  <a:cubicBezTo>
                    <a:pt x="143626" y="225151"/>
                    <a:pt x="142240" y="211797"/>
                    <a:pt x="142240" y="198120"/>
                  </a:cubicBezTo>
                  <a:cubicBezTo>
                    <a:pt x="142240" y="88701"/>
                    <a:pt x="230941" y="0"/>
                    <a:pt x="340360" y="0"/>
                  </a:cubicBezTo>
                  <a:close/>
                </a:path>
              </a:pathLst>
            </a:custGeom>
            <a:solidFill>
              <a:srgbClr val="FFCD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id="{F9A607AC-3E98-CF38-753C-DDD158E733F0}"/>
                </a:ext>
              </a:extLst>
            </p:cNvPr>
            <p:cNvSpPr/>
            <p:nvPr/>
          </p:nvSpPr>
          <p:spPr>
            <a:xfrm>
              <a:off x="8727440" y="802640"/>
              <a:ext cx="182880" cy="1828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09E3DD8F-E8D4-16D7-C358-E372261B8F44}"/>
              </a:ext>
            </a:extLst>
          </p:cNvPr>
          <p:cNvGrpSpPr/>
          <p:nvPr/>
        </p:nvGrpSpPr>
        <p:grpSpPr>
          <a:xfrm rot="4624156">
            <a:off x="168840" y="5530240"/>
            <a:ext cx="667811" cy="711537"/>
            <a:chOff x="8371840" y="421640"/>
            <a:chExt cx="853440" cy="909320"/>
          </a:xfrm>
        </p:grpSpPr>
        <p:sp>
          <p:nvSpPr>
            <p:cNvPr id="17" name="Полилиния: фигура 16">
              <a:extLst>
                <a:ext uri="{FF2B5EF4-FFF2-40B4-BE49-F238E27FC236}">
                  <a16:creationId xmlns:a16="http://schemas.microsoft.com/office/drawing/2014/main" id="{739F05C0-0F43-2F3D-46E1-3E7EC59D9CED}"/>
                </a:ext>
              </a:extLst>
            </p:cNvPr>
            <p:cNvSpPr/>
            <p:nvPr/>
          </p:nvSpPr>
          <p:spPr>
            <a:xfrm>
              <a:off x="8371840" y="421640"/>
              <a:ext cx="853440" cy="909320"/>
            </a:xfrm>
            <a:custGeom>
              <a:avLst/>
              <a:gdLst>
                <a:gd name="connsiteX0" fmla="*/ 340360 w 863600"/>
                <a:gd name="connsiteY0" fmla="*/ 0 h 909320"/>
                <a:gd name="connsiteX1" fmla="*/ 522911 w 863600"/>
                <a:gd name="connsiteY1" fmla="*/ 121002 h 909320"/>
                <a:gd name="connsiteX2" fmla="*/ 533650 w 863600"/>
                <a:gd name="connsiteY2" fmla="*/ 155597 h 909320"/>
                <a:gd name="connsiteX3" fmla="*/ 568043 w 863600"/>
                <a:gd name="connsiteY3" fmla="*/ 132409 h 909320"/>
                <a:gd name="connsiteX4" fmla="*/ 645160 w 863600"/>
                <a:gd name="connsiteY4" fmla="*/ 116840 h 909320"/>
                <a:gd name="connsiteX5" fmla="*/ 843280 w 863600"/>
                <a:gd name="connsiteY5" fmla="*/ 314960 h 909320"/>
                <a:gd name="connsiteX6" fmla="*/ 785252 w 863600"/>
                <a:gd name="connsiteY6" fmla="*/ 455052 h 909320"/>
                <a:gd name="connsiteX7" fmla="*/ 784692 w 863600"/>
                <a:gd name="connsiteY7" fmla="*/ 455430 h 909320"/>
                <a:gd name="connsiteX8" fmla="*/ 805572 w 863600"/>
                <a:gd name="connsiteY8" fmla="*/ 469508 h 909320"/>
                <a:gd name="connsiteX9" fmla="*/ 863600 w 863600"/>
                <a:gd name="connsiteY9" fmla="*/ 609600 h 909320"/>
                <a:gd name="connsiteX10" fmla="*/ 665480 w 863600"/>
                <a:gd name="connsiteY10" fmla="*/ 807720 h 909320"/>
                <a:gd name="connsiteX11" fmla="*/ 588363 w 863600"/>
                <a:gd name="connsiteY11" fmla="*/ 792151 h 909320"/>
                <a:gd name="connsiteX12" fmla="*/ 575263 w 863600"/>
                <a:gd name="connsiteY12" fmla="*/ 783319 h 909320"/>
                <a:gd name="connsiteX13" fmla="*/ 573711 w 863600"/>
                <a:gd name="connsiteY13" fmla="*/ 788318 h 909320"/>
                <a:gd name="connsiteX14" fmla="*/ 391160 w 863600"/>
                <a:gd name="connsiteY14" fmla="*/ 909320 h 909320"/>
                <a:gd name="connsiteX15" fmla="*/ 193040 w 863600"/>
                <a:gd name="connsiteY15" fmla="*/ 711200 h 909320"/>
                <a:gd name="connsiteX16" fmla="*/ 197065 w 863600"/>
                <a:gd name="connsiteY16" fmla="*/ 671272 h 909320"/>
                <a:gd name="connsiteX17" fmla="*/ 198913 w 863600"/>
                <a:gd name="connsiteY17" fmla="*/ 665320 h 909320"/>
                <a:gd name="connsiteX18" fmla="*/ 198120 w 863600"/>
                <a:gd name="connsiteY18" fmla="*/ 665480 h 909320"/>
                <a:gd name="connsiteX19" fmla="*/ 0 w 863600"/>
                <a:gd name="connsiteY19" fmla="*/ 467360 h 909320"/>
                <a:gd name="connsiteX20" fmla="*/ 121002 w 863600"/>
                <a:gd name="connsiteY20" fmla="*/ 284809 h 909320"/>
                <a:gd name="connsiteX21" fmla="*/ 157284 w 863600"/>
                <a:gd name="connsiteY21" fmla="*/ 273547 h 909320"/>
                <a:gd name="connsiteX22" fmla="*/ 146265 w 863600"/>
                <a:gd name="connsiteY22" fmla="*/ 238048 h 909320"/>
                <a:gd name="connsiteX23" fmla="*/ 142240 w 863600"/>
                <a:gd name="connsiteY23" fmla="*/ 198120 h 909320"/>
                <a:gd name="connsiteX24" fmla="*/ 340360 w 863600"/>
                <a:gd name="connsiteY24" fmla="*/ 0 h 90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63600" h="909320">
                  <a:moveTo>
                    <a:pt x="340360" y="0"/>
                  </a:moveTo>
                  <a:cubicBezTo>
                    <a:pt x="422424" y="0"/>
                    <a:pt x="492835" y="49894"/>
                    <a:pt x="522911" y="121002"/>
                  </a:cubicBezTo>
                  <a:lnTo>
                    <a:pt x="533650" y="155597"/>
                  </a:lnTo>
                  <a:lnTo>
                    <a:pt x="568043" y="132409"/>
                  </a:lnTo>
                  <a:cubicBezTo>
                    <a:pt x="591745" y="122384"/>
                    <a:pt x="617805" y="116840"/>
                    <a:pt x="645160" y="116840"/>
                  </a:cubicBezTo>
                  <a:cubicBezTo>
                    <a:pt x="754579" y="116840"/>
                    <a:pt x="843280" y="205541"/>
                    <a:pt x="843280" y="314960"/>
                  </a:cubicBezTo>
                  <a:cubicBezTo>
                    <a:pt x="843280" y="369670"/>
                    <a:pt x="821105" y="419200"/>
                    <a:pt x="785252" y="455052"/>
                  </a:cubicBezTo>
                  <a:lnTo>
                    <a:pt x="784692" y="455430"/>
                  </a:lnTo>
                  <a:lnTo>
                    <a:pt x="805572" y="469508"/>
                  </a:lnTo>
                  <a:cubicBezTo>
                    <a:pt x="841425" y="505361"/>
                    <a:pt x="863600" y="554891"/>
                    <a:pt x="863600" y="609600"/>
                  </a:cubicBezTo>
                  <a:cubicBezTo>
                    <a:pt x="863600" y="719019"/>
                    <a:pt x="774899" y="807720"/>
                    <a:pt x="665480" y="807720"/>
                  </a:cubicBezTo>
                  <a:cubicBezTo>
                    <a:pt x="638125" y="807720"/>
                    <a:pt x="612065" y="802176"/>
                    <a:pt x="588363" y="792151"/>
                  </a:cubicBezTo>
                  <a:lnTo>
                    <a:pt x="575263" y="783319"/>
                  </a:lnTo>
                  <a:lnTo>
                    <a:pt x="573711" y="788318"/>
                  </a:lnTo>
                  <a:cubicBezTo>
                    <a:pt x="543635" y="859426"/>
                    <a:pt x="473224" y="909320"/>
                    <a:pt x="391160" y="909320"/>
                  </a:cubicBezTo>
                  <a:cubicBezTo>
                    <a:pt x="281741" y="909320"/>
                    <a:pt x="193040" y="820619"/>
                    <a:pt x="193040" y="711200"/>
                  </a:cubicBezTo>
                  <a:cubicBezTo>
                    <a:pt x="193040" y="697523"/>
                    <a:pt x="194426" y="684169"/>
                    <a:pt x="197065" y="671272"/>
                  </a:cubicBezTo>
                  <a:lnTo>
                    <a:pt x="198913" y="665320"/>
                  </a:lnTo>
                  <a:lnTo>
                    <a:pt x="198120" y="665480"/>
                  </a:lnTo>
                  <a:cubicBezTo>
                    <a:pt x="88701" y="665480"/>
                    <a:pt x="0" y="576779"/>
                    <a:pt x="0" y="467360"/>
                  </a:cubicBezTo>
                  <a:cubicBezTo>
                    <a:pt x="0" y="385296"/>
                    <a:pt x="49894" y="314886"/>
                    <a:pt x="121002" y="284809"/>
                  </a:cubicBezTo>
                  <a:lnTo>
                    <a:pt x="157284" y="273547"/>
                  </a:lnTo>
                  <a:lnTo>
                    <a:pt x="146265" y="238048"/>
                  </a:lnTo>
                  <a:cubicBezTo>
                    <a:pt x="143626" y="225151"/>
                    <a:pt x="142240" y="211797"/>
                    <a:pt x="142240" y="198120"/>
                  </a:cubicBezTo>
                  <a:cubicBezTo>
                    <a:pt x="142240" y="88701"/>
                    <a:pt x="230941" y="0"/>
                    <a:pt x="340360" y="0"/>
                  </a:cubicBezTo>
                  <a:close/>
                </a:path>
              </a:pathLst>
            </a:custGeom>
            <a:solidFill>
              <a:srgbClr val="FFCD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id="{62FE5B50-5149-E7EC-2C86-A6F671CDDF73}"/>
                </a:ext>
              </a:extLst>
            </p:cNvPr>
            <p:cNvSpPr/>
            <p:nvPr/>
          </p:nvSpPr>
          <p:spPr>
            <a:xfrm>
              <a:off x="8727440" y="802640"/>
              <a:ext cx="182880" cy="1828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2" name="Рисунок 21" descr="Изображение выглядит как текст,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B4A8502E-B47C-DB8D-1013-52C7DF768F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1503320"/>
            <a:ext cx="5044440" cy="5187039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BE10EB5C-9874-1985-EB0C-D6CBCC26A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63326">
            <a:off x="7293293" y="4594860"/>
            <a:ext cx="890587" cy="1033927"/>
          </a:xfrm>
          <a:prstGeom prst="rect">
            <a:avLst/>
          </a:prstGeom>
        </p:spPr>
      </p:pic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B8273EE8-EB97-A506-95D0-A51E6FE2859D}"/>
              </a:ext>
            </a:extLst>
          </p:cNvPr>
          <p:cNvGrpSpPr/>
          <p:nvPr/>
        </p:nvGrpSpPr>
        <p:grpSpPr>
          <a:xfrm>
            <a:off x="528320" y="3845560"/>
            <a:ext cx="853440" cy="909320"/>
            <a:chOff x="8371840" y="421640"/>
            <a:chExt cx="853440" cy="909320"/>
          </a:xfrm>
        </p:grpSpPr>
        <p:sp>
          <p:nvSpPr>
            <p:cNvPr id="26" name="Полилиния: фигура 25">
              <a:extLst>
                <a:ext uri="{FF2B5EF4-FFF2-40B4-BE49-F238E27FC236}">
                  <a16:creationId xmlns:a16="http://schemas.microsoft.com/office/drawing/2014/main" id="{DFFEFAE6-5806-E430-ECDD-99E64C57E7FA}"/>
                </a:ext>
              </a:extLst>
            </p:cNvPr>
            <p:cNvSpPr/>
            <p:nvPr/>
          </p:nvSpPr>
          <p:spPr>
            <a:xfrm>
              <a:off x="8371840" y="421640"/>
              <a:ext cx="853440" cy="909320"/>
            </a:xfrm>
            <a:custGeom>
              <a:avLst/>
              <a:gdLst>
                <a:gd name="connsiteX0" fmla="*/ 340360 w 863600"/>
                <a:gd name="connsiteY0" fmla="*/ 0 h 909320"/>
                <a:gd name="connsiteX1" fmla="*/ 522911 w 863600"/>
                <a:gd name="connsiteY1" fmla="*/ 121002 h 909320"/>
                <a:gd name="connsiteX2" fmla="*/ 533650 w 863600"/>
                <a:gd name="connsiteY2" fmla="*/ 155597 h 909320"/>
                <a:gd name="connsiteX3" fmla="*/ 568043 w 863600"/>
                <a:gd name="connsiteY3" fmla="*/ 132409 h 909320"/>
                <a:gd name="connsiteX4" fmla="*/ 645160 w 863600"/>
                <a:gd name="connsiteY4" fmla="*/ 116840 h 909320"/>
                <a:gd name="connsiteX5" fmla="*/ 843280 w 863600"/>
                <a:gd name="connsiteY5" fmla="*/ 314960 h 909320"/>
                <a:gd name="connsiteX6" fmla="*/ 785252 w 863600"/>
                <a:gd name="connsiteY6" fmla="*/ 455052 h 909320"/>
                <a:gd name="connsiteX7" fmla="*/ 784692 w 863600"/>
                <a:gd name="connsiteY7" fmla="*/ 455430 h 909320"/>
                <a:gd name="connsiteX8" fmla="*/ 805572 w 863600"/>
                <a:gd name="connsiteY8" fmla="*/ 469508 h 909320"/>
                <a:gd name="connsiteX9" fmla="*/ 863600 w 863600"/>
                <a:gd name="connsiteY9" fmla="*/ 609600 h 909320"/>
                <a:gd name="connsiteX10" fmla="*/ 665480 w 863600"/>
                <a:gd name="connsiteY10" fmla="*/ 807720 h 909320"/>
                <a:gd name="connsiteX11" fmla="*/ 588363 w 863600"/>
                <a:gd name="connsiteY11" fmla="*/ 792151 h 909320"/>
                <a:gd name="connsiteX12" fmla="*/ 575263 w 863600"/>
                <a:gd name="connsiteY12" fmla="*/ 783319 h 909320"/>
                <a:gd name="connsiteX13" fmla="*/ 573711 w 863600"/>
                <a:gd name="connsiteY13" fmla="*/ 788318 h 909320"/>
                <a:gd name="connsiteX14" fmla="*/ 391160 w 863600"/>
                <a:gd name="connsiteY14" fmla="*/ 909320 h 909320"/>
                <a:gd name="connsiteX15" fmla="*/ 193040 w 863600"/>
                <a:gd name="connsiteY15" fmla="*/ 711200 h 909320"/>
                <a:gd name="connsiteX16" fmla="*/ 197065 w 863600"/>
                <a:gd name="connsiteY16" fmla="*/ 671272 h 909320"/>
                <a:gd name="connsiteX17" fmla="*/ 198913 w 863600"/>
                <a:gd name="connsiteY17" fmla="*/ 665320 h 909320"/>
                <a:gd name="connsiteX18" fmla="*/ 198120 w 863600"/>
                <a:gd name="connsiteY18" fmla="*/ 665480 h 909320"/>
                <a:gd name="connsiteX19" fmla="*/ 0 w 863600"/>
                <a:gd name="connsiteY19" fmla="*/ 467360 h 909320"/>
                <a:gd name="connsiteX20" fmla="*/ 121002 w 863600"/>
                <a:gd name="connsiteY20" fmla="*/ 284809 h 909320"/>
                <a:gd name="connsiteX21" fmla="*/ 157284 w 863600"/>
                <a:gd name="connsiteY21" fmla="*/ 273547 h 909320"/>
                <a:gd name="connsiteX22" fmla="*/ 146265 w 863600"/>
                <a:gd name="connsiteY22" fmla="*/ 238048 h 909320"/>
                <a:gd name="connsiteX23" fmla="*/ 142240 w 863600"/>
                <a:gd name="connsiteY23" fmla="*/ 198120 h 909320"/>
                <a:gd name="connsiteX24" fmla="*/ 340360 w 863600"/>
                <a:gd name="connsiteY24" fmla="*/ 0 h 90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63600" h="909320">
                  <a:moveTo>
                    <a:pt x="340360" y="0"/>
                  </a:moveTo>
                  <a:cubicBezTo>
                    <a:pt x="422424" y="0"/>
                    <a:pt x="492835" y="49894"/>
                    <a:pt x="522911" y="121002"/>
                  </a:cubicBezTo>
                  <a:lnTo>
                    <a:pt x="533650" y="155597"/>
                  </a:lnTo>
                  <a:lnTo>
                    <a:pt x="568043" y="132409"/>
                  </a:lnTo>
                  <a:cubicBezTo>
                    <a:pt x="591745" y="122384"/>
                    <a:pt x="617805" y="116840"/>
                    <a:pt x="645160" y="116840"/>
                  </a:cubicBezTo>
                  <a:cubicBezTo>
                    <a:pt x="754579" y="116840"/>
                    <a:pt x="843280" y="205541"/>
                    <a:pt x="843280" y="314960"/>
                  </a:cubicBezTo>
                  <a:cubicBezTo>
                    <a:pt x="843280" y="369670"/>
                    <a:pt x="821105" y="419200"/>
                    <a:pt x="785252" y="455052"/>
                  </a:cubicBezTo>
                  <a:lnTo>
                    <a:pt x="784692" y="455430"/>
                  </a:lnTo>
                  <a:lnTo>
                    <a:pt x="805572" y="469508"/>
                  </a:lnTo>
                  <a:cubicBezTo>
                    <a:pt x="841425" y="505361"/>
                    <a:pt x="863600" y="554891"/>
                    <a:pt x="863600" y="609600"/>
                  </a:cubicBezTo>
                  <a:cubicBezTo>
                    <a:pt x="863600" y="719019"/>
                    <a:pt x="774899" y="807720"/>
                    <a:pt x="665480" y="807720"/>
                  </a:cubicBezTo>
                  <a:cubicBezTo>
                    <a:pt x="638125" y="807720"/>
                    <a:pt x="612065" y="802176"/>
                    <a:pt x="588363" y="792151"/>
                  </a:cubicBezTo>
                  <a:lnTo>
                    <a:pt x="575263" y="783319"/>
                  </a:lnTo>
                  <a:lnTo>
                    <a:pt x="573711" y="788318"/>
                  </a:lnTo>
                  <a:cubicBezTo>
                    <a:pt x="543635" y="859426"/>
                    <a:pt x="473224" y="909320"/>
                    <a:pt x="391160" y="909320"/>
                  </a:cubicBezTo>
                  <a:cubicBezTo>
                    <a:pt x="281741" y="909320"/>
                    <a:pt x="193040" y="820619"/>
                    <a:pt x="193040" y="711200"/>
                  </a:cubicBezTo>
                  <a:cubicBezTo>
                    <a:pt x="193040" y="697523"/>
                    <a:pt x="194426" y="684169"/>
                    <a:pt x="197065" y="671272"/>
                  </a:cubicBezTo>
                  <a:lnTo>
                    <a:pt x="198913" y="665320"/>
                  </a:lnTo>
                  <a:lnTo>
                    <a:pt x="198120" y="665480"/>
                  </a:lnTo>
                  <a:cubicBezTo>
                    <a:pt x="88701" y="665480"/>
                    <a:pt x="0" y="576779"/>
                    <a:pt x="0" y="467360"/>
                  </a:cubicBezTo>
                  <a:cubicBezTo>
                    <a:pt x="0" y="385296"/>
                    <a:pt x="49894" y="314886"/>
                    <a:pt x="121002" y="284809"/>
                  </a:cubicBezTo>
                  <a:lnTo>
                    <a:pt x="157284" y="273547"/>
                  </a:lnTo>
                  <a:lnTo>
                    <a:pt x="146265" y="238048"/>
                  </a:lnTo>
                  <a:cubicBezTo>
                    <a:pt x="143626" y="225151"/>
                    <a:pt x="142240" y="211797"/>
                    <a:pt x="142240" y="198120"/>
                  </a:cubicBezTo>
                  <a:cubicBezTo>
                    <a:pt x="142240" y="88701"/>
                    <a:pt x="230941" y="0"/>
                    <a:pt x="340360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id="{93C48D69-42C3-4FA7-5E5B-CB56E27FE420}"/>
                </a:ext>
              </a:extLst>
            </p:cNvPr>
            <p:cNvSpPr/>
            <p:nvPr/>
          </p:nvSpPr>
          <p:spPr>
            <a:xfrm>
              <a:off x="8727440" y="802640"/>
              <a:ext cx="182880" cy="18288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1EA4B90A-CE9F-D0DA-6CB5-840D08CEACF6}"/>
              </a:ext>
            </a:extLst>
          </p:cNvPr>
          <p:cNvGrpSpPr/>
          <p:nvPr/>
        </p:nvGrpSpPr>
        <p:grpSpPr>
          <a:xfrm rot="4624156">
            <a:off x="2243526" y="1901613"/>
            <a:ext cx="544285" cy="579923"/>
            <a:chOff x="8371840" y="421640"/>
            <a:chExt cx="853440" cy="909320"/>
          </a:xfrm>
        </p:grpSpPr>
        <p:sp>
          <p:nvSpPr>
            <p:cNvPr id="32" name="Полилиния: фигура 31">
              <a:extLst>
                <a:ext uri="{FF2B5EF4-FFF2-40B4-BE49-F238E27FC236}">
                  <a16:creationId xmlns:a16="http://schemas.microsoft.com/office/drawing/2014/main" id="{4C80B9D6-FE46-F6EC-9896-1D1D3E5B797E}"/>
                </a:ext>
              </a:extLst>
            </p:cNvPr>
            <p:cNvSpPr/>
            <p:nvPr/>
          </p:nvSpPr>
          <p:spPr>
            <a:xfrm>
              <a:off x="8371840" y="421640"/>
              <a:ext cx="853440" cy="909320"/>
            </a:xfrm>
            <a:custGeom>
              <a:avLst/>
              <a:gdLst>
                <a:gd name="connsiteX0" fmla="*/ 340360 w 863600"/>
                <a:gd name="connsiteY0" fmla="*/ 0 h 909320"/>
                <a:gd name="connsiteX1" fmla="*/ 522911 w 863600"/>
                <a:gd name="connsiteY1" fmla="*/ 121002 h 909320"/>
                <a:gd name="connsiteX2" fmla="*/ 533650 w 863600"/>
                <a:gd name="connsiteY2" fmla="*/ 155597 h 909320"/>
                <a:gd name="connsiteX3" fmla="*/ 568043 w 863600"/>
                <a:gd name="connsiteY3" fmla="*/ 132409 h 909320"/>
                <a:gd name="connsiteX4" fmla="*/ 645160 w 863600"/>
                <a:gd name="connsiteY4" fmla="*/ 116840 h 909320"/>
                <a:gd name="connsiteX5" fmla="*/ 843280 w 863600"/>
                <a:gd name="connsiteY5" fmla="*/ 314960 h 909320"/>
                <a:gd name="connsiteX6" fmla="*/ 785252 w 863600"/>
                <a:gd name="connsiteY6" fmla="*/ 455052 h 909320"/>
                <a:gd name="connsiteX7" fmla="*/ 784692 w 863600"/>
                <a:gd name="connsiteY7" fmla="*/ 455430 h 909320"/>
                <a:gd name="connsiteX8" fmla="*/ 805572 w 863600"/>
                <a:gd name="connsiteY8" fmla="*/ 469508 h 909320"/>
                <a:gd name="connsiteX9" fmla="*/ 863600 w 863600"/>
                <a:gd name="connsiteY9" fmla="*/ 609600 h 909320"/>
                <a:gd name="connsiteX10" fmla="*/ 665480 w 863600"/>
                <a:gd name="connsiteY10" fmla="*/ 807720 h 909320"/>
                <a:gd name="connsiteX11" fmla="*/ 588363 w 863600"/>
                <a:gd name="connsiteY11" fmla="*/ 792151 h 909320"/>
                <a:gd name="connsiteX12" fmla="*/ 575263 w 863600"/>
                <a:gd name="connsiteY12" fmla="*/ 783319 h 909320"/>
                <a:gd name="connsiteX13" fmla="*/ 573711 w 863600"/>
                <a:gd name="connsiteY13" fmla="*/ 788318 h 909320"/>
                <a:gd name="connsiteX14" fmla="*/ 391160 w 863600"/>
                <a:gd name="connsiteY14" fmla="*/ 909320 h 909320"/>
                <a:gd name="connsiteX15" fmla="*/ 193040 w 863600"/>
                <a:gd name="connsiteY15" fmla="*/ 711200 h 909320"/>
                <a:gd name="connsiteX16" fmla="*/ 197065 w 863600"/>
                <a:gd name="connsiteY16" fmla="*/ 671272 h 909320"/>
                <a:gd name="connsiteX17" fmla="*/ 198913 w 863600"/>
                <a:gd name="connsiteY17" fmla="*/ 665320 h 909320"/>
                <a:gd name="connsiteX18" fmla="*/ 198120 w 863600"/>
                <a:gd name="connsiteY18" fmla="*/ 665480 h 909320"/>
                <a:gd name="connsiteX19" fmla="*/ 0 w 863600"/>
                <a:gd name="connsiteY19" fmla="*/ 467360 h 909320"/>
                <a:gd name="connsiteX20" fmla="*/ 121002 w 863600"/>
                <a:gd name="connsiteY20" fmla="*/ 284809 h 909320"/>
                <a:gd name="connsiteX21" fmla="*/ 157284 w 863600"/>
                <a:gd name="connsiteY21" fmla="*/ 273547 h 909320"/>
                <a:gd name="connsiteX22" fmla="*/ 146265 w 863600"/>
                <a:gd name="connsiteY22" fmla="*/ 238048 h 909320"/>
                <a:gd name="connsiteX23" fmla="*/ 142240 w 863600"/>
                <a:gd name="connsiteY23" fmla="*/ 198120 h 909320"/>
                <a:gd name="connsiteX24" fmla="*/ 340360 w 863600"/>
                <a:gd name="connsiteY24" fmla="*/ 0 h 909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63600" h="909320">
                  <a:moveTo>
                    <a:pt x="340360" y="0"/>
                  </a:moveTo>
                  <a:cubicBezTo>
                    <a:pt x="422424" y="0"/>
                    <a:pt x="492835" y="49894"/>
                    <a:pt x="522911" y="121002"/>
                  </a:cubicBezTo>
                  <a:lnTo>
                    <a:pt x="533650" y="155597"/>
                  </a:lnTo>
                  <a:lnTo>
                    <a:pt x="568043" y="132409"/>
                  </a:lnTo>
                  <a:cubicBezTo>
                    <a:pt x="591745" y="122384"/>
                    <a:pt x="617805" y="116840"/>
                    <a:pt x="645160" y="116840"/>
                  </a:cubicBezTo>
                  <a:cubicBezTo>
                    <a:pt x="754579" y="116840"/>
                    <a:pt x="843280" y="205541"/>
                    <a:pt x="843280" y="314960"/>
                  </a:cubicBezTo>
                  <a:cubicBezTo>
                    <a:pt x="843280" y="369670"/>
                    <a:pt x="821105" y="419200"/>
                    <a:pt x="785252" y="455052"/>
                  </a:cubicBezTo>
                  <a:lnTo>
                    <a:pt x="784692" y="455430"/>
                  </a:lnTo>
                  <a:lnTo>
                    <a:pt x="805572" y="469508"/>
                  </a:lnTo>
                  <a:cubicBezTo>
                    <a:pt x="841425" y="505361"/>
                    <a:pt x="863600" y="554891"/>
                    <a:pt x="863600" y="609600"/>
                  </a:cubicBezTo>
                  <a:cubicBezTo>
                    <a:pt x="863600" y="719019"/>
                    <a:pt x="774899" y="807720"/>
                    <a:pt x="665480" y="807720"/>
                  </a:cubicBezTo>
                  <a:cubicBezTo>
                    <a:pt x="638125" y="807720"/>
                    <a:pt x="612065" y="802176"/>
                    <a:pt x="588363" y="792151"/>
                  </a:cubicBezTo>
                  <a:lnTo>
                    <a:pt x="575263" y="783319"/>
                  </a:lnTo>
                  <a:lnTo>
                    <a:pt x="573711" y="788318"/>
                  </a:lnTo>
                  <a:cubicBezTo>
                    <a:pt x="543635" y="859426"/>
                    <a:pt x="473224" y="909320"/>
                    <a:pt x="391160" y="909320"/>
                  </a:cubicBezTo>
                  <a:cubicBezTo>
                    <a:pt x="281741" y="909320"/>
                    <a:pt x="193040" y="820619"/>
                    <a:pt x="193040" y="711200"/>
                  </a:cubicBezTo>
                  <a:cubicBezTo>
                    <a:pt x="193040" y="697523"/>
                    <a:pt x="194426" y="684169"/>
                    <a:pt x="197065" y="671272"/>
                  </a:cubicBezTo>
                  <a:lnTo>
                    <a:pt x="198913" y="665320"/>
                  </a:lnTo>
                  <a:lnTo>
                    <a:pt x="198120" y="665480"/>
                  </a:lnTo>
                  <a:cubicBezTo>
                    <a:pt x="88701" y="665480"/>
                    <a:pt x="0" y="576779"/>
                    <a:pt x="0" y="467360"/>
                  </a:cubicBezTo>
                  <a:cubicBezTo>
                    <a:pt x="0" y="385296"/>
                    <a:pt x="49894" y="314886"/>
                    <a:pt x="121002" y="284809"/>
                  </a:cubicBezTo>
                  <a:lnTo>
                    <a:pt x="157284" y="273547"/>
                  </a:lnTo>
                  <a:lnTo>
                    <a:pt x="146265" y="238048"/>
                  </a:lnTo>
                  <a:cubicBezTo>
                    <a:pt x="143626" y="225151"/>
                    <a:pt x="142240" y="211797"/>
                    <a:pt x="142240" y="198120"/>
                  </a:cubicBezTo>
                  <a:cubicBezTo>
                    <a:pt x="142240" y="88701"/>
                    <a:pt x="230941" y="0"/>
                    <a:pt x="340360" y="0"/>
                  </a:cubicBezTo>
                  <a:close/>
                </a:path>
              </a:pathLst>
            </a:custGeom>
            <a:solidFill>
              <a:srgbClr val="FFCD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E36802E8-13A0-D718-F609-9619015EC5D4}"/>
                </a:ext>
              </a:extLst>
            </p:cNvPr>
            <p:cNvSpPr/>
            <p:nvPr/>
          </p:nvSpPr>
          <p:spPr>
            <a:xfrm>
              <a:off x="8727440" y="802640"/>
              <a:ext cx="182880" cy="18288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id="{52066DE9-7F4F-BC91-C038-1AEDA89A668E}"/>
              </a:ext>
            </a:extLst>
          </p:cNvPr>
          <p:cNvGrpSpPr/>
          <p:nvPr/>
        </p:nvGrpSpPr>
        <p:grpSpPr>
          <a:xfrm rot="17598381">
            <a:off x="2998729" y="5491061"/>
            <a:ext cx="1110715" cy="1227957"/>
            <a:chOff x="5126670" y="3806377"/>
            <a:chExt cx="1110715" cy="1227957"/>
          </a:xfrm>
          <a:scene3d>
            <a:camera prst="perspectiveContrastingRightFacing"/>
            <a:lightRig rig="threePt" dir="t"/>
          </a:scene3d>
        </p:grpSpPr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id="{5817D909-4A87-9383-2DB8-FED26BC080C5}"/>
                </a:ext>
              </a:extLst>
            </p:cNvPr>
            <p:cNvSpPr/>
            <p:nvPr/>
          </p:nvSpPr>
          <p:spPr>
            <a:xfrm rot="20639132">
              <a:off x="5126670" y="3806377"/>
              <a:ext cx="1110715" cy="12279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1" name="Рисунок 40">
              <a:extLst>
                <a:ext uri="{FF2B5EF4-FFF2-40B4-BE49-F238E27FC236}">
                  <a16:creationId xmlns:a16="http://schemas.microsoft.com/office/drawing/2014/main" id="{7C78A932-424B-17B8-AE1F-D26A1CACB4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0863326">
              <a:off x="5292036" y="3944620"/>
              <a:ext cx="869741" cy="1033927"/>
            </a:xfrm>
            <a:prstGeom prst="rect">
              <a:avLst/>
            </a:prstGeom>
          </p:spPr>
        </p:pic>
      </p:grp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FA90BBF6-075F-7DCC-A14C-36D2DCEF86DC}"/>
              </a:ext>
            </a:extLst>
          </p:cNvPr>
          <p:cNvGrpSpPr/>
          <p:nvPr/>
        </p:nvGrpSpPr>
        <p:grpSpPr>
          <a:xfrm rot="7358682">
            <a:off x="4555518" y="5678144"/>
            <a:ext cx="950770" cy="1051129"/>
            <a:chOff x="5126670" y="3806377"/>
            <a:chExt cx="1110715" cy="1227957"/>
          </a:xfrm>
          <a:scene3d>
            <a:camera prst="perspectiveHeroicExtremeLeftFacing"/>
            <a:lightRig rig="threePt" dir="t"/>
          </a:scene3d>
        </p:grpSpPr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id="{BF049F8A-B578-1CE1-4054-8053AF4B7BEC}"/>
                </a:ext>
              </a:extLst>
            </p:cNvPr>
            <p:cNvSpPr/>
            <p:nvPr/>
          </p:nvSpPr>
          <p:spPr>
            <a:xfrm rot="20639132">
              <a:off x="5126670" y="3806377"/>
              <a:ext cx="1110715" cy="12279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4" name="Рисунок 43">
              <a:extLst>
                <a:ext uri="{FF2B5EF4-FFF2-40B4-BE49-F238E27FC236}">
                  <a16:creationId xmlns:a16="http://schemas.microsoft.com/office/drawing/2014/main" id="{F1127E07-3A79-8FD1-3EF8-F7C918E25FA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20863326">
              <a:off x="5320569" y="3944620"/>
              <a:ext cx="812675" cy="1033927"/>
            </a:xfrm>
            <a:prstGeom prst="rect">
              <a:avLst/>
            </a:prstGeom>
          </p:spPr>
        </p:pic>
      </p:grpSp>
      <p:pic>
        <p:nvPicPr>
          <p:cNvPr id="35" name="Рисунок 34" descr="Изображение выглядит как коллекция картинок&#10;&#10;Автоматически созданное описание">
            <a:extLst>
              <a:ext uri="{FF2B5EF4-FFF2-40B4-BE49-F238E27FC236}">
                <a16:creationId xmlns:a16="http://schemas.microsoft.com/office/drawing/2014/main" id="{84FB33A9-F207-D2BB-980F-61F051D10F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463" y="2565319"/>
            <a:ext cx="3114675" cy="3286125"/>
          </a:xfrm>
          <a:prstGeom prst="rect">
            <a:avLst/>
          </a:prstGeom>
        </p:spPr>
      </p:pic>
      <p:grpSp>
        <p:nvGrpSpPr>
          <p:cNvPr id="38" name="Группа 37">
            <a:extLst>
              <a:ext uri="{FF2B5EF4-FFF2-40B4-BE49-F238E27FC236}">
                <a16:creationId xmlns:a16="http://schemas.microsoft.com/office/drawing/2014/main" id="{22BF7041-55E4-40B3-8440-941275ED3EE9}"/>
              </a:ext>
            </a:extLst>
          </p:cNvPr>
          <p:cNvGrpSpPr/>
          <p:nvPr/>
        </p:nvGrpSpPr>
        <p:grpSpPr>
          <a:xfrm rot="2605953">
            <a:off x="4903150" y="3745418"/>
            <a:ext cx="1110715" cy="1227957"/>
            <a:chOff x="5126670" y="3806377"/>
            <a:chExt cx="1110715" cy="1227957"/>
          </a:xfrm>
        </p:grpSpPr>
        <p:sp>
          <p:nvSpPr>
            <p:cNvPr id="36" name="Прямоугольник 35">
              <a:extLst>
                <a:ext uri="{FF2B5EF4-FFF2-40B4-BE49-F238E27FC236}">
                  <a16:creationId xmlns:a16="http://schemas.microsoft.com/office/drawing/2014/main" id="{F56BF183-DC5C-E7AF-E8D3-FD01A53A834B}"/>
                </a:ext>
              </a:extLst>
            </p:cNvPr>
            <p:cNvSpPr/>
            <p:nvPr/>
          </p:nvSpPr>
          <p:spPr>
            <a:xfrm rot="20639132">
              <a:off x="5126670" y="3806377"/>
              <a:ext cx="1110715" cy="12279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7" name="Рисунок 36">
              <a:extLst>
                <a:ext uri="{FF2B5EF4-FFF2-40B4-BE49-F238E27FC236}">
                  <a16:creationId xmlns:a16="http://schemas.microsoft.com/office/drawing/2014/main" id="{DB7A0524-F01B-7742-E32D-FA00AA80E4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63326">
              <a:off x="5281613" y="3944620"/>
              <a:ext cx="890587" cy="103392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128666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</Words>
  <Application>Microsoft Office PowerPoint</Application>
  <PresentationFormat>Широкоэкранный</PresentationFormat>
  <Paragraphs>15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Zubilo BlackCTT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 Воробьев</dc:creator>
  <cp:lastModifiedBy>Макс Воробьев</cp:lastModifiedBy>
  <cp:revision>2</cp:revision>
  <dcterms:created xsi:type="dcterms:W3CDTF">2022-12-26T09:06:24Z</dcterms:created>
  <dcterms:modified xsi:type="dcterms:W3CDTF">2023-01-06T05:44:53Z</dcterms:modified>
</cp:coreProperties>
</file>