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1AB0-7BE9-DE10-0391-B6D346BBF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C9C515-C5E0-D318-CD1C-4F8CE82EB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703D1-0E1E-6B83-FFFB-50006644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583CE-A841-E2A2-6731-07240A18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F9A05-C489-4DD5-0AED-E761AA40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7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C801A-0C43-AC8C-8801-D0C3FC7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E7BEC4-8841-B9D2-EC77-CADF42F9B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FE6A7-AE68-D798-A324-70947F1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DD379-F305-76F4-3904-363741D5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EA9E8-4498-1FF3-4FFE-8337F864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A0175D-0770-CEB9-5F89-A2812EB81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E64EB-BA53-D6BA-8669-60FFF875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0A35A-F674-40BD-817A-BB8F85D7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E841C-C342-921E-2311-9C0A30EA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358BE-E935-159C-2764-042A01F6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7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A6557-C752-EC55-F2CE-B6DAAA39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FE19E-D0DE-5369-1104-FFA4627D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15E7E-7B62-B0C6-DFFF-BD5C0E67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58DBF8-882B-6AE2-B847-4B7C920E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71152-0D57-60CF-A7D2-D91BC37C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29433-BFE5-C454-978E-44FEBC8D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9E116-215E-164A-58D4-6BD386F99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AF8A8-301B-8265-E562-53D748FE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B42CE-268E-CB98-F30E-0AFF9AE5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A5742-42DB-5F29-9A0C-3CA7FB7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5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11A78-E193-BB71-D37C-16723015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D1463-B03A-E0B8-2FE9-373CF62A2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622BA-5BE5-C65F-5C2D-9927E2070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4D4A81-302C-63F6-8EFD-A737DE11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A47DD-9459-00AA-0AFE-C0564350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2473E-622B-2D40-3D9D-7E9691BB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D602-0D0F-FB92-7C32-4BA436EB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05072-7353-73EE-0163-AAF3621F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CD548-18F7-DBB2-0FDD-66485019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413460-1798-E458-D31E-E67B1928D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74BF6-F24E-ACEE-DE45-ABDD80D73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79B3AA-00DB-A112-9969-48DBC27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893491-660F-86CE-86D4-082CA3FE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703F59-2ECF-C967-65B1-EB05CDA4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757C5-949E-3F51-6655-1F3BD4C7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0DAC4F-5904-3716-F626-7CD6A35F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788AA6-A2C4-B6D9-AB51-3FDD4F9F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F80C4E-266D-A389-3869-4BC3DF0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5E2B61-AF74-4B6B-88D4-8124F1CA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1220A3-66CE-379F-8211-E2DD1F57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CCCF42-011A-2C77-B486-995FFA5C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E951-D464-2312-C753-FDBDD53E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0334F-F02D-84DD-A185-907DCE30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01A429-D121-5C4F-BF16-2D10D250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06755-D2BD-AB4C-E586-668467AB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D574C-8B35-45E4-36DB-FBE1864E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CBAAD-3909-3B81-E9E6-8057680F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2A9DD-75FB-A311-7DE2-A84039FA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1F384C-FC0D-9DD5-3958-197D088D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8287A-B893-4578-2E2C-08AE841AA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9B5006-8E3B-B5DE-71B7-B34F239D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E717C5-666A-76A6-C3BD-4FAA6AC3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2E472-B7EB-4472-B49A-DF04E96E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2CA22-8A58-87CD-91D2-1CDBA48E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E2100-C859-8019-E5C5-B2EF7230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FF03B3-54D1-C0EE-B2DD-5C749E973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8697-965C-4860-B2D3-40876F8ECD5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63168-FC40-A581-2126-B0EA901B4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4212C-5C74-D41B-8DB2-018D55484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74C7-3AA8-478C-862D-7748D9DA6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4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E7FE8F3-3C65-60F8-5262-6DB6CA43BC53}"/>
              </a:ext>
            </a:extLst>
          </p:cNvPr>
          <p:cNvSpPr/>
          <p:nvPr/>
        </p:nvSpPr>
        <p:spPr>
          <a:xfrm>
            <a:off x="1402672" y="683580"/>
            <a:ext cx="2745420" cy="27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2593269-8619-F79C-5524-DC3CAEABA380}"/>
              </a:ext>
            </a:extLst>
          </p:cNvPr>
          <p:cNvSpPr/>
          <p:nvPr/>
        </p:nvSpPr>
        <p:spPr>
          <a:xfrm>
            <a:off x="941033" y="3928876"/>
            <a:ext cx="1191911" cy="1179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B9E03B7-B5C6-24D9-E663-EE72366971DE}"/>
              </a:ext>
            </a:extLst>
          </p:cNvPr>
          <p:cNvSpPr/>
          <p:nvPr/>
        </p:nvSpPr>
        <p:spPr>
          <a:xfrm>
            <a:off x="1427502" y="756368"/>
            <a:ext cx="2628067" cy="2599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0EB8FD2-199E-AFE2-9523-318800783037}"/>
              </a:ext>
            </a:extLst>
          </p:cNvPr>
          <p:cNvSpPr/>
          <p:nvPr/>
        </p:nvSpPr>
        <p:spPr>
          <a:xfrm>
            <a:off x="3423452" y="683580"/>
            <a:ext cx="4424408" cy="4424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F461C01-7626-CF4C-214D-0A0F3F6D226C}"/>
              </a:ext>
            </a:extLst>
          </p:cNvPr>
          <p:cNvSpPr/>
          <p:nvPr/>
        </p:nvSpPr>
        <p:spPr>
          <a:xfrm>
            <a:off x="3515557" y="743974"/>
            <a:ext cx="4228545" cy="41831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1A13994-6E20-0522-F5D9-595C7621ED68}"/>
              </a:ext>
            </a:extLst>
          </p:cNvPr>
          <p:cNvSpPr/>
          <p:nvPr/>
        </p:nvSpPr>
        <p:spPr>
          <a:xfrm>
            <a:off x="1808824" y="3692188"/>
            <a:ext cx="2494625" cy="2494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4BED91D-8282-6CF3-D846-2BFB33A6BB22}"/>
              </a:ext>
            </a:extLst>
          </p:cNvPr>
          <p:cNvSpPr/>
          <p:nvPr/>
        </p:nvSpPr>
        <p:spPr>
          <a:xfrm>
            <a:off x="1853574" y="3722338"/>
            <a:ext cx="2405124" cy="23792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F36CE9-5909-3F99-3318-1CDB407877BA}"/>
              </a:ext>
            </a:extLst>
          </p:cNvPr>
          <p:cNvSpPr/>
          <p:nvPr/>
        </p:nvSpPr>
        <p:spPr>
          <a:xfrm>
            <a:off x="159605" y="3230794"/>
            <a:ext cx="781428" cy="7730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8499A4D-F6E5-B0B5-10BD-53F2C1A0B1E3}"/>
              </a:ext>
            </a:extLst>
          </p:cNvPr>
          <p:cNvSpPr/>
          <p:nvPr/>
        </p:nvSpPr>
        <p:spPr>
          <a:xfrm>
            <a:off x="1357921" y="3353365"/>
            <a:ext cx="495653" cy="49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E89FD98-C59B-CDAA-44BC-3E89B8D3DB2C}"/>
              </a:ext>
            </a:extLst>
          </p:cNvPr>
          <p:cNvSpPr/>
          <p:nvPr/>
        </p:nvSpPr>
        <p:spPr>
          <a:xfrm>
            <a:off x="8925542" y="486408"/>
            <a:ext cx="1191911" cy="1179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E1AB6833-7F5C-A1CC-218E-8E7DFD5168A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2531FD5-58EF-24DD-7E4F-A48313A95115}"/>
              </a:ext>
            </a:extLst>
          </p:cNvPr>
          <p:cNvSpPr/>
          <p:nvPr/>
        </p:nvSpPr>
        <p:spPr>
          <a:xfrm>
            <a:off x="10755192" y="1587101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BF784B-9D61-F937-DAD4-5C187E87CF10}"/>
              </a:ext>
            </a:extLst>
          </p:cNvPr>
          <p:cNvSpPr/>
          <p:nvPr/>
        </p:nvSpPr>
        <p:spPr>
          <a:xfrm>
            <a:off x="6324229" y="5069345"/>
            <a:ext cx="1043493" cy="10322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383BA0D-CC25-A70C-4C31-47B3F785F32C}"/>
              </a:ext>
            </a:extLst>
          </p:cNvPr>
          <p:cNvSpPr/>
          <p:nvPr/>
        </p:nvSpPr>
        <p:spPr>
          <a:xfrm>
            <a:off x="5171240" y="5709094"/>
            <a:ext cx="482905" cy="477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EFE316-608A-C511-0D68-9F73A241C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5" y="2636668"/>
            <a:ext cx="4664820" cy="40267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0BCD317-DA17-F0B8-E753-61D76C045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4765">
            <a:off x="1779466" y="3678673"/>
            <a:ext cx="2626900" cy="21411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28B556-91B3-7B67-F24B-AB41BD08B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14" y="386825"/>
            <a:ext cx="6626926" cy="532226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6A1942-BA71-5B79-4406-0B049C8DC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672" y="892642"/>
            <a:ext cx="258492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04208AF-1B8A-F486-747A-2C82CD196A03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1E417F-8276-FE06-669D-6C579A66B8D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586DB7-E777-DC0C-1440-E948A9C5E692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BCC77E-FD74-D6C1-449D-391F72E7A5EB}"/>
              </a:ext>
            </a:extLst>
          </p:cNvPr>
          <p:cNvSpPr/>
          <p:nvPr/>
        </p:nvSpPr>
        <p:spPr>
          <a:xfrm>
            <a:off x="8636940" y="1267502"/>
            <a:ext cx="1505876" cy="14897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696B-326B-215C-989B-542D1F13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8" y="2869192"/>
            <a:ext cx="5734434" cy="49500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807771-4DEA-EC59-85E0-0365058C82EB}"/>
              </a:ext>
            </a:extLst>
          </p:cNvPr>
          <p:cNvSpPr/>
          <p:nvPr/>
        </p:nvSpPr>
        <p:spPr>
          <a:xfrm>
            <a:off x="34579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8F9B51-A81D-681C-82A5-12892A1291FD}"/>
              </a:ext>
            </a:extLst>
          </p:cNvPr>
          <p:cNvSpPr/>
          <p:nvPr/>
        </p:nvSpPr>
        <p:spPr>
          <a:xfrm>
            <a:off x="2408563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5E118D-09FB-9A0C-56A7-94E8C54011FB}"/>
              </a:ext>
            </a:extLst>
          </p:cNvPr>
          <p:cNvSpPr/>
          <p:nvPr/>
        </p:nvSpPr>
        <p:spPr>
          <a:xfrm>
            <a:off x="447132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14EEA-9D68-2ABA-1EB0-97102D565196}"/>
              </a:ext>
            </a:extLst>
          </p:cNvPr>
          <p:cNvSpPr/>
          <p:nvPr/>
        </p:nvSpPr>
        <p:spPr>
          <a:xfrm>
            <a:off x="34579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930E22-AAB7-1A99-D751-DD442E6DEE8D}"/>
              </a:ext>
            </a:extLst>
          </p:cNvPr>
          <p:cNvSpPr/>
          <p:nvPr/>
        </p:nvSpPr>
        <p:spPr>
          <a:xfrm>
            <a:off x="2408563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F10FB-E768-C7BE-1213-CAD49E09EB8E}"/>
              </a:ext>
            </a:extLst>
          </p:cNvPr>
          <p:cNvSpPr/>
          <p:nvPr/>
        </p:nvSpPr>
        <p:spPr>
          <a:xfrm>
            <a:off x="447132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1AD1EA-A446-23EB-73CC-28F832EF2DB9}"/>
              </a:ext>
            </a:extLst>
          </p:cNvPr>
          <p:cNvSpPr/>
          <p:nvPr/>
        </p:nvSpPr>
        <p:spPr>
          <a:xfrm>
            <a:off x="34579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18E373-AFD3-3F17-3B25-B1F6D8FEF7A5}"/>
              </a:ext>
            </a:extLst>
          </p:cNvPr>
          <p:cNvSpPr/>
          <p:nvPr/>
        </p:nvSpPr>
        <p:spPr>
          <a:xfrm>
            <a:off x="447132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BD421-BFCC-D2F5-7F21-35428F706242}"/>
              </a:ext>
            </a:extLst>
          </p:cNvPr>
          <p:cNvSpPr txBox="1"/>
          <p:nvPr/>
        </p:nvSpPr>
        <p:spPr>
          <a:xfrm>
            <a:off x="2639956" y="181729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</a:rPr>
              <a:t>?</a:t>
            </a:r>
            <a:endParaRPr lang="ru-RU" sz="199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31E08-B145-901B-9DE6-51B5C69C8966}"/>
              </a:ext>
            </a:extLst>
          </p:cNvPr>
          <p:cNvSpPr txBox="1"/>
          <p:nvPr/>
        </p:nvSpPr>
        <p:spPr>
          <a:xfrm>
            <a:off x="2521286" y="1798686"/>
            <a:ext cx="1820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00B050"/>
                </a:solidFill>
              </a:rPr>
              <a:t>А</a:t>
            </a:r>
          </a:p>
        </p:txBody>
      </p:sp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44F04CE-6806-DC7F-BE3D-E05EFE71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0" y="413567"/>
            <a:ext cx="1547318" cy="14897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37D541-1EF0-E8D5-6DBF-890FE7F90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026" y="305165"/>
            <a:ext cx="1137733" cy="1565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78E77D-E8AD-9527-CCCE-DFF2E1FCA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50" y="654673"/>
            <a:ext cx="1454757" cy="93195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E9D1583-1C81-6DED-E21E-3627DA33B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98" y="2651707"/>
            <a:ext cx="996142" cy="1554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CB49E1-A5E1-1343-341F-B760CF2DD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66" y="5354096"/>
            <a:ext cx="1598741" cy="8504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E90619-B712-35C8-7344-7055F15F1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0" y="2757207"/>
            <a:ext cx="1410749" cy="1388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754E83-60C1-F7A1-AAB9-24E0E77AD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022" y="4920478"/>
            <a:ext cx="1272660" cy="15490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6EF1754-E148-59B0-331F-534F41539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880" y="5237041"/>
            <a:ext cx="1533195" cy="10627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704DB13-5331-224C-62A0-EC6EABF7517B}"/>
              </a:ext>
            </a:extLst>
          </p:cNvPr>
          <p:cNvSpPr txBox="1"/>
          <p:nvPr/>
        </p:nvSpPr>
        <p:spPr>
          <a:xfrm>
            <a:off x="8989862" y="1402012"/>
            <a:ext cx="70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Zubilo BlackCTT" panose="020005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7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04208AF-1B8A-F486-747A-2C82CD196A03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1E417F-8276-FE06-669D-6C579A66B8D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586DB7-E777-DC0C-1440-E948A9C5E692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BCC77E-FD74-D6C1-449D-391F72E7A5EB}"/>
              </a:ext>
            </a:extLst>
          </p:cNvPr>
          <p:cNvSpPr/>
          <p:nvPr/>
        </p:nvSpPr>
        <p:spPr>
          <a:xfrm>
            <a:off x="8636940" y="1267502"/>
            <a:ext cx="1505876" cy="14897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696B-326B-215C-989B-542D1F13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8" y="2869192"/>
            <a:ext cx="5734434" cy="49500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807771-4DEA-EC59-85E0-0365058C82EB}"/>
              </a:ext>
            </a:extLst>
          </p:cNvPr>
          <p:cNvSpPr/>
          <p:nvPr/>
        </p:nvSpPr>
        <p:spPr>
          <a:xfrm>
            <a:off x="34579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8F9B51-A81D-681C-82A5-12892A1291FD}"/>
              </a:ext>
            </a:extLst>
          </p:cNvPr>
          <p:cNvSpPr/>
          <p:nvPr/>
        </p:nvSpPr>
        <p:spPr>
          <a:xfrm>
            <a:off x="2408563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5E118D-09FB-9A0C-56A7-94E8C54011FB}"/>
              </a:ext>
            </a:extLst>
          </p:cNvPr>
          <p:cNvSpPr/>
          <p:nvPr/>
        </p:nvSpPr>
        <p:spPr>
          <a:xfrm>
            <a:off x="447132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14EEA-9D68-2ABA-1EB0-97102D565196}"/>
              </a:ext>
            </a:extLst>
          </p:cNvPr>
          <p:cNvSpPr/>
          <p:nvPr/>
        </p:nvSpPr>
        <p:spPr>
          <a:xfrm>
            <a:off x="34579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930E22-AAB7-1A99-D751-DD442E6DEE8D}"/>
              </a:ext>
            </a:extLst>
          </p:cNvPr>
          <p:cNvSpPr/>
          <p:nvPr/>
        </p:nvSpPr>
        <p:spPr>
          <a:xfrm>
            <a:off x="2408563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F10FB-E768-C7BE-1213-CAD49E09EB8E}"/>
              </a:ext>
            </a:extLst>
          </p:cNvPr>
          <p:cNvSpPr/>
          <p:nvPr/>
        </p:nvSpPr>
        <p:spPr>
          <a:xfrm>
            <a:off x="447132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1AD1EA-A446-23EB-73CC-28F832EF2DB9}"/>
              </a:ext>
            </a:extLst>
          </p:cNvPr>
          <p:cNvSpPr/>
          <p:nvPr/>
        </p:nvSpPr>
        <p:spPr>
          <a:xfrm>
            <a:off x="34579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18E373-AFD3-3F17-3B25-B1F6D8FEF7A5}"/>
              </a:ext>
            </a:extLst>
          </p:cNvPr>
          <p:cNvSpPr/>
          <p:nvPr/>
        </p:nvSpPr>
        <p:spPr>
          <a:xfrm>
            <a:off x="447132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BD421-BFCC-D2F5-7F21-35428F706242}"/>
              </a:ext>
            </a:extLst>
          </p:cNvPr>
          <p:cNvSpPr txBox="1"/>
          <p:nvPr/>
        </p:nvSpPr>
        <p:spPr>
          <a:xfrm>
            <a:off x="2639956" y="181729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</a:rPr>
              <a:t>?</a:t>
            </a:r>
            <a:endParaRPr lang="ru-RU" sz="199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31E08-B145-901B-9DE6-51B5C69C8966}"/>
              </a:ext>
            </a:extLst>
          </p:cNvPr>
          <p:cNvSpPr txBox="1"/>
          <p:nvPr/>
        </p:nvSpPr>
        <p:spPr>
          <a:xfrm>
            <a:off x="2521286" y="1798686"/>
            <a:ext cx="1820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00B050"/>
                </a:solidFill>
              </a:rPr>
              <a:t>Б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4F04CE-6806-DC7F-BE3D-E05EFE71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9699" y="598768"/>
            <a:ext cx="1511939" cy="11193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37D541-1EF0-E8D5-6DBF-890FE7F90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257" y="480945"/>
            <a:ext cx="1511271" cy="12136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78E77D-E8AD-9527-CCCE-DFF2E1FCA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50" y="588609"/>
            <a:ext cx="1454757" cy="1064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9D1583-1C81-6DED-E21E-3627DA33B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7450" y="3227217"/>
            <a:ext cx="1508497" cy="51828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CB49E1-A5E1-1343-341F-B760CF2DD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565" y="5197160"/>
            <a:ext cx="1307448" cy="10155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E90619-B712-35C8-7344-7055F15F1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50" y="2947457"/>
            <a:ext cx="1410749" cy="10076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754E83-60C1-F7A1-AAB9-24E0E77AD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50" y="5197160"/>
            <a:ext cx="1480490" cy="10074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6EF1754-E148-59B0-331F-534F41539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880" y="5259296"/>
            <a:ext cx="1533195" cy="10182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704DB13-5331-224C-62A0-EC6EABF7517B}"/>
              </a:ext>
            </a:extLst>
          </p:cNvPr>
          <p:cNvSpPr txBox="1"/>
          <p:nvPr/>
        </p:nvSpPr>
        <p:spPr>
          <a:xfrm>
            <a:off x="8989862" y="1402012"/>
            <a:ext cx="70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Zubilo BlackCTT" panose="020005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64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04208AF-1B8A-F486-747A-2C82CD196A03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1E417F-8276-FE06-669D-6C579A66B8D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586DB7-E777-DC0C-1440-E948A9C5E692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BCC77E-FD74-D6C1-449D-391F72E7A5EB}"/>
              </a:ext>
            </a:extLst>
          </p:cNvPr>
          <p:cNvSpPr/>
          <p:nvPr/>
        </p:nvSpPr>
        <p:spPr>
          <a:xfrm>
            <a:off x="8636940" y="1267502"/>
            <a:ext cx="1505876" cy="14897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696B-326B-215C-989B-542D1F13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8" y="2869192"/>
            <a:ext cx="5734434" cy="49500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807771-4DEA-EC59-85E0-0365058C82EB}"/>
              </a:ext>
            </a:extLst>
          </p:cNvPr>
          <p:cNvSpPr/>
          <p:nvPr/>
        </p:nvSpPr>
        <p:spPr>
          <a:xfrm>
            <a:off x="34579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8F9B51-A81D-681C-82A5-12892A1291FD}"/>
              </a:ext>
            </a:extLst>
          </p:cNvPr>
          <p:cNvSpPr/>
          <p:nvPr/>
        </p:nvSpPr>
        <p:spPr>
          <a:xfrm>
            <a:off x="2408563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5E118D-09FB-9A0C-56A7-94E8C54011FB}"/>
              </a:ext>
            </a:extLst>
          </p:cNvPr>
          <p:cNvSpPr/>
          <p:nvPr/>
        </p:nvSpPr>
        <p:spPr>
          <a:xfrm>
            <a:off x="447132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14EEA-9D68-2ABA-1EB0-97102D565196}"/>
              </a:ext>
            </a:extLst>
          </p:cNvPr>
          <p:cNvSpPr/>
          <p:nvPr/>
        </p:nvSpPr>
        <p:spPr>
          <a:xfrm>
            <a:off x="34579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930E22-AAB7-1A99-D751-DD442E6DEE8D}"/>
              </a:ext>
            </a:extLst>
          </p:cNvPr>
          <p:cNvSpPr/>
          <p:nvPr/>
        </p:nvSpPr>
        <p:spPr>
          <a:xfrm>
            <a:off x="2408563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F10FB-E768-C7BE-1213-CAD49E09EB8E}"/>
              </a:ext>
            </a:extLst>
          </p:cNvPr>
          <p:cNvSpPr/>
          <p:nvPr/>
        </p:nvSpPr>
        <p:spPr>
          <a:xfrm>
            <a:off x="447132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1AD1EA-A446-23EB-73CC-28F832EF2DB9}"/>
              </a:ext>
            </a:extLst>
          </p:cNvPr>
          <p:cNvSpPr/>
          <p:nvPr/>
        </p:nvSpPr>
        <p:spPr>
          <a:xfrm>
            <a:off x="34579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18E373-AFD3-3F17-3B25-B1F6D8FEF7A5}"/>
              </a:ext>
            </a:extLst>
          </p:cNvPr>
          <p:cNvSpPr/>
          <p:nvPr/>
        </p:nvSpPr>
        <p:spPr>
          <a:xfrm>
            <a:off x="447132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BD421-BFCC-D2F5-7F21-35428F706242}"/>
              </a:ext>
            </a:extLst>
          </p:cNvPr>
          <p:cNvSpPr txBox="1"/>
          <p:nvPr/>
        </p:nvSpPr>
        <p:spPr>
          <a:xfrm>
            <a:off x="2639956" y="181729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</a:rPr>
              <a:t>?</a:t>
            </a:r>
            <a:endParaRPr lang="ru-RU" sz="199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31E08-B145-901B-9DE6-51B5C69C8966}"/>
              </a:ext>
            </a:extLst>
          </p:cNvPr>
          <p:cNvSpPr txBox="1"/>
          <p:nvPr/>
        </p:nvSpPr>
        <p:spPr>
          <a:xfrm>
            <a:off x="2521286" y="1798686"/>
            <a:ext cx="1820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00B050"/>
                </a:solidFill>
              </a:rPr>
              <a:t>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4DB13-5331-224C-62A0-EC6EABF7517B}"/>
              </a:ext>
            </a:extLst>
          </p:cNvPr>
          <p:cNvSpPr txBox="1"/>
          <p:nvPr/>
        </p:nvSpPr>
        <p:spPr>
          <a:xfrm>
            <a:off x="8989862" y="1402012"/>
            <a:ext cx="70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Zubilo BlackCTT" panose="02000500000000000000" pitchFamily="2" charset="0"/>
              </a:rPr>
              <a:t>5</a:t>
            </a:r>
          </a:p>
        </p:txBody>
      </p:sp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036A19C-D653-CCC8-FAF4-1C5C9748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28" y="2843803"/>
            <a:ext cx="1591332" cy="11899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32C3360-6FDD-C897-34B7-F9B5F480B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789" y="5089745"/>
            <a:ext cx="1390023" cy="11646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9876F0D-0704-6EC7-A53A-7CC065BF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23" y="341425"/>
            <a:ext cx="1505876" cy="15120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07D507A-F39A-E2F8-88B6-D2C3DF505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808" y="508177"/>
            <a:ext cx="916384" cy="13091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5528CC0-37FA-2834-09DF-D7C8DEF63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5" y="2718301"/>
            <a:ext cx="1490102" cy="131548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18A8120-B598-7689-D787-09627F854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93" y="4983068"/>
            <a:ext cx="1568380" cy="12547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A9AECB-A8EF-1D86-FA8C-886CA6EA0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256" y="4972008"/>
            <a:ext cx="1277510" cy="15046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EF6F82-0FFC-75B3-3280-A064EED5B5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611" y="469713"/>
            <a:ext cx="1325545" cy="12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04208AF-1B8A-F486-747A-2C82CD196A03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1E417F-8276-FE06-669D-6C579A66B8D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586DB7-E777-DC0C-1440-E948A9C5E692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BCC77E-FD74-D6C1-449D-391F72E7A5EB}"/>
              </a:ext>
            </a:extLst>
          </p:cNvPr>
          <p:cNvSpPr/>
          <p:nvPr/>
        </p:nvSpPr>
        <p:spPr>
          <a:xfrm>
            <a:off x="8636940" y="1267502"/>
            <a:ext cx="1505876" cy="14897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696B-326B-215C-989B-542D1F13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8" y="2869192"/>
            <a:ext cx="5734434" cy="49500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807771-4DEA-EC59-85E0-0365058C82EB}"/>
              </a:ext>
            </a:extLst>
          </p:cNvPr>
          <p:cNvSpPr/>
          <p:nvPr/>
        </p:nvSpPr>
        <p:spPr>
          <a:xfrm>
            <a:off x="34579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8F9B51-A81D-681C-82A5-12892A1291FD}"/>
              </a:ext>
            </a:extLst>
          </p:cNvPr>
          <p:cNvSpPr/>
          <p:nvPr/>
        </p:nvSpPr>
        <p:spPr>
          <a:xfrm>
            <a:off x="2408563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5E118D-09FB-9A0C-56A7-94E8C54011FB}"/>
              </a:ext>
            </a:extLst>
          </p:cNvPr>
          <p:cNvSpPr/>
          <p:nvPr/>
        </p:nvSpPr>
        <p:spPr>
          <a:xfrm>
            <a:off x="447132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14EEA-9D68-2ABA-1EB0-97102D565196}"/>
              </a:ext>
            </a:extLst>
          </p:cNvPr>
          <p:cNvSpPr/>
          <p:nvPr/>
        </p:nvSpPr>
        <p:spPr>
          <a:xfrm>
            <a:off x="34579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930E22-AAB7-1A99-D751-DD442E6DEE8D}"/>
              </a:ext>
            </a:extLst>
          </p:cNvPr>
          <p:cNvSpPr/>
          <p:nvPr/>
        </p:nvSpPr>
        <p:spPr>
          <a:xfrm>
            <a:off x="2408563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F10FB-E768-C7BE-1213-CAD49E09EB8E}"/>
              </a:ext>
            </a:extLst>
          </p:cNvPr>
          <p:cNvSpPr/>
          <p:nvPr/>
        </p:nvSpPr>
        <p:spPr>
          <a:xfrm>
            <a:off x="447132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1AD1EA-A446-23EB-73CC-28F832EF2DB9}"/>
              </a:ext>
            </a:extLst>
          </p:cNvPr>
          <p:cNvSpPr/>
          <p:nvPr/>
        </p:nvSpPr>
        <p:spPr>
          <a:xfrm>
            <a:off x="34579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18E373-AFD3-3F17-3B25-B1F6D8FEF7A5}"/>
              </a:ext>
            </a:extLst>
          </p:cNvPr>
          <p:cNvSpPr/>
          <p:nvPr/>
        </p:nvSpPr>
        <p:spPr>
          <a:xfrm>
            <a:off x="447132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BD421-BFCC-D2F5-7F21-35428F706242}"/>
              </a:ext>
            </a:extLst>
          </p:cNvPr>
          <p:cNvSpPr txBox="1"/>
          <p:nvPr/>
        </p:nvSpPr>
        <p:spPr>
          <a:xfrm>
            <a:off x="2639956" y="181729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</a:rPr>
              <a:t>?</a:t>
            </a:r>
            <a:endParaRPr lang="ru-RU" sz="199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31E08-B145-901B-9DE6-51B5C69C8966}"/>
              </a:ext>
            </a:extLst>
          </p:cNvPr>
          <p:cNvSpPr txBox="1"/>
          <p:nvPr/>
        </p:nvSpPr>
        <p:spPr>
          <a:xfrm>
            <a:off x="2521286" y="1798686"/>
            <a:ext cx="1820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00B050"/>
                </a:solidFill>
              </a:rPr>
              <a:t>Г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4DB13-5331-224C-62A0-EC6EABF7517B}"/>
              </a:ext>
            </a:extLst>
          </p:cNvPr>
          <p:cNvSpPr txBox="1"/>
          <p:nvPr/>
        </p:nvSpPr>
        <p:spPr>
          <a:xfrm>
            <a:off x="8989862" y="1402012"/>
            <a:ext cx="70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Zubilo BlackCTT" panose="02000500000000000000" pitchFamily="2" charset="0"/>
              </a:rPr>
              <a:t>3</a:t>
            </a:r>
          </a:p>
        </p:txBody>
      </p:sp>
      <p:pic>
        <p:nvPicPr>
          <p:cNvPr id="43" name="Рисунок 4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485B61B-804E-C302-8E06-C263D316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20" y="5078630"/>
            <a:ext cx="1483157" cy="12904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2517EDE-184F-C44B-20FE-5593AF7B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01" y="762679"/>
            <a:ext cx="1678199" cy="81219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9E86068-A831-2EB1-44A7-81D34C245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" y="5310021"/>
            <a:ext cx="1494836" cy="7240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6897157-52AC-8D92-3239-874885F78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814" y="494028"/>
            <a:ext cx="1144483" cy="11953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A3D57D1-655E-94D3-F2DE-E911E6153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78" y="3194005"/>
            <a:ext cx="1465639" cy="91091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E2F189C-3C2A-FF63-4C61-25249FEDCC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6" y="2757207"/>
            <a:ext cx="1453960" cy="132549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56FC06A-1CB7-8A61-F2DA-C4F4788F3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666" y="4877363"/>
            <a:ext cx="923812" cy="149173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D432663-EC28-61CD-79E2-EB9688729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02" y="494879"/>
            <a:ext cx="1419311" cy="11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04208AF-1B8A-F486-747A-2C82CD196A03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F1E417F-8276-FE06-669D-6C579A66B8D0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586DB7-E777-DC0C-1440-E948A9C5E692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BCC77E-FD74-D6C1-449D-391F72E7A5EB}"/>
              </a:ext>
            </a:extLst>
          </p:cNvPr>
          <p:cNvSpPr/>
          <p:nvPr/>
        </p:nvSpPr>
        <p:spPr>
          <a:xfrm>
            <a:off x="8636940" y="1267502"/>
            <a:ext cx="1505876" cy="14897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696B-326B-215C-989B-542D1F13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8" y="2869192"/>
            <a:ext cx="5734434" cy="49500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807771-4DEA-EC59-85E0-0365058C82EB}"/>
              </a:ext>
            </a:extLst>
          </p:cNvPr>
          <p:cNvSpPr/>
          <p:nvPr/>
        </p:nvSpPr>
        <p:spPr>
          <a:xfrm>
            <a:off x="34579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8F9B51-A81D-681C-82A5-12892A1291FD}"/>
              </a:ext>
            </a:extLst>
          </p:cNvPr>
          <p:cNvSpPr/>
          <p:nvPr/>
        </p:nvSpPr>
        <p:spPr>
          <a:xfrm>
            <a:off x="2408563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5E118D-09FB-9A0C-56A7-94E8C54011FB}"/>
              </a:ext>
            </a:extLst>
          </p:cNvPr>
          <p:cNvSpPr/>
          <p:nvPr/>
        </p:nvSpPr>
        <p:spPr>
          <a:xfrm>
            <a:off x="4471328" y="2026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14EEA-9D68-2ABA-1EB0-97102D565196}"/>
              </a:ext>
            </a:extLst>
          </p:cNvPr>
          <p:cNvSpPr/>
          <p:nvPr/>
        </p:nvSpPr>
        <p:spPr>
          <a:xfrm>
            <a:off x="34579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930E22-AAB7-1A99-D751-DD442E6DEE8D}"/>
              </a:ext>
            </a:extLst>
          </p:cNvPr>
          <p:cNvSpPr/>
          <p:nvPr/>
        </p:nvSpPr>
        <p:spPr>
          <a:xfrm>
            <a:off x="2408563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F10FB-E768-C7BE-1213-CAD49E09EB8E}"/>
              </a:ext>
            </a:extLst>
          </p:cNvPr>
          <p:cNvSpPr/>
          <p:nvPr/>
        </p:nvSpPr>
        <p:spPr>
          <a:xfrm>
            <a:off x="4471328" y="4757456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1AD1EA-A446-23EB-73CC-28F832EF2DB9}"/>
              </a:ext>
            </a:extLst>
          </p:cNvPr>
          <p:cNvSpPr/>
          <p:nvPr/>
        </p:nvSpPr>
        <p:spPr>
          <a:xfrm>
            <a:off x="34579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18E373-AFD3-3F17-3B25-B1F6D8FEF7A5}"/>
              </a:ext>
            </a:extLst>
          </p:cNvPr>
          <p:cNvSpPr/>
          <p:nvPr/>
        </p:nvSpPr>
        <p:spPr>
          <a:xfrm>
            <a:off x="4471328" y="2514403"/>
            <a:ext cx="1820740" cy="182919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BD421-BFCC-D2F5-7F21-35428F706242}"/>
              </a:ext>
            </a:extLst>
          </p:cNvPr>
          <p:cNvSpPr txBox="1"/>
          <p:nvPr/>
        </p:nvSpPr>
        <p:spPr>
          <a:xfrm>
            <a:off x="2639956" y="181729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</a:rPr>
              <a:t>?</a:t>
            </a:r>
            <a:endParaRPr lang="ru-RU" sz="199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31E08-B145-901B-9DE6-51B5C69C8966}"/>
              </a:ext>
            </a:extLst>
          </p:cNvPr>
          <p:cNvSpPr txBox="1"/>
          <p:nvPr/>
        </p:nvSpPr>
        <p:spPr>
          <a:xfrm>
            <a:off x="2388522" y="1602745"/>
            <a:ext cx="1820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4DB13-5331-224C-62A0-EC6EABF7517B}"/>
              </a:ext>
            </a:extLst>
          </p:cNvPr>
          <p:cNvSpPr txBox="1"/>
          <p:nvPr/>
        </p:nvSpPr>
        <p:spPr>
          <a:xfrm>
            <a:off x="8989862" y="1402012"/>
            <a:ext cx="70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Zubilo BlackCTT" panose="02000500000000000000" pitchFamily="2" charset="0"/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B5A4E-5885-E562-2772-7C5CF094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20" y="2721507"/>
            <a:ext cx="1280755" cy="141498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коллекция карти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593B6702-4F85-F363-56B3-C335D6640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6" y="4992525"/>
            <a:ext cx="1431761" cy="13422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67B3AB-35D2-A62D-F801-490CED30F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78" y="4992525"/>
            <a:ext cx="1204420" cy="146595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62355FD-253E-AB17-2D5E-7669D5C60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70" y="374115"/>
            <a:ext cx="1199909" cy="15018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5C5E96E-C0CC-E5D2-CA3E-4B1989BF9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0" y="2731904"/>
            <a:ext cx="861294" cy="132549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897A8FB-AA0F-56E6-6E02-0718BAAF1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8459" y="504604"/>
            <a:ext cx="1442947" cy="12738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2A63171-D91B-0A3D-61CD-3B8D2BE74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012" y="5009303"/>
            <a:ext cx="1128083" cy="13254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956F3C9-02FB-9821-A728-96D27DCE36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28" y="676276"/>
            <a:ext cx="1606279" cy="9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33F44-235A-7BBE-E69E-ACA7DA804120}"/>
              </a:ext>
            </a:extLst>
          </p:cNvPr>
          <p:cNvSpPr txBox="1"/>
          <p:nvPr/>
        </p:nvSpPr>
        <p:spPr>
          <a:xfrm>
            <a:off x="336331" y="136634"/>
            <a:ext cx="78630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solidFill>
                  <a:srgbClr val="0070C0"/>
                </a:solidFill>
                <a:latin typeface="Zubilo BlackCTT" panose="02000500000000000000" pitchFamily="2" charset="0"/>
              </a:rPr>
              <a:t>МО</a:t>
            </a:r>
            <a:r>
              <a:rPr lang="ru-RU" sz="11500" dirty="0">
                <a:solidFill>
                  <a:srgbClr val="FFC000"/>
                </a:solidFill>
                <a:latin typeface="Zubilo BlackCTT" panose="02000500000000000000" pitchFamily="2" charset="0"/>
              </a:rPr>
              <a:t>ЛО</a:t>
            </a:r>
            <a:r>
              <a:rPr lang="ru-RU" sz="11500" dirty="0">
                <a:solidFill>
                  <a:srgbClr val="0070C0"/>
                </a:solidFill>
                <a:latin typeface="Zubilo BlackCTT" panose="02000500000000000000" pitchFamily="2" charset="0"/>
              </a:rPr>
              <a:t>ДЕЦ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C62778C-FFE8-91CB-B7E4-1521C129E984}"/>
              </a:ext>
            </a:extLst>
          </p:cNvPr>
          <p:cNvSpPr/>
          <p:nvPr/>
        </p:nvSpPr>
        <p:spPr>
          <a:xfrm>
            <a:off x="8925542" y="305165"/>
            <a:ext cx="928672" cy="91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7B46AFE-BA36-2A52-5708-D22F4A29ACC7}"/>
              </a:ext>
            </a:extLst>
          </p:cNvPr>
          <p:cNvSpPr/>
          <p:nvPr/>
        </p:nvSpPr>
        <p:spPr>
          <a:xfrm>
            <a:off x="10272118" y="0"/>
            <a:ext cx="1696396" cy="1325498"/>
          </a:xfrm>
          <a:custGeom>
            <a:avLst/>
            <a:gdLst>
              <a:gd name="connsiteX0" fmla="*/ 159258 w 1696396"/>
              <a:gd name="connsiteY0" fmla="*/ 0 h 1325498"/>
              <a:gd name="connsiteX1" fmla="*/ 1537138 w 1696396"/>
              <a:gd name="connsiteY1" fmla="*/ 0 h 1325498"/>
              <a:gd name="connsiteX2" fmla="*/ 1551537 w 1696396"/>
              <a:gd name="connsiteY2" fmla="*/ 17265 h 1325498"/>
              <a:gd name="connsiteX3" fmla="*/ 1696396 w 1696396"/>
              <a:gd name="connsiteY3" fmla="*/ 486408 h 1325498"/>
              <a:gd name="connsiteX4" fmla="*/ 848198 w 1696396"/>
              <a:gd name="connsiteY4" fmla="*/ 1325498 h 1325498"/>
              <a:gd name="connsiteX5" fmla="*/ 0 w 1696396"/>
              <a:gd name="connsiteY5" fmla="*/ 486408 h 1325498"/>
              <a:gd name="connsiteX6" fmla="*/ 144859 w 1696396"/>
              <a:gd name="connsiteY6" fmla="*/ 17265 h 13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396" h="1325498">
                <a:moveTo>
                  <a:pt x="159258" y="0"/>
                </a:moveTo>
                <a:lnTo>
                  <a:pt x="1537138" y="0"/>
                </a:lnTo>
                <a:lnTo>
                  <a:pt x="1551537" y="17265"/>
                </a:lnTo>
                <a:cubicBezTo>
                  <a:pt x="1642994" y="151184"/>
                  <a:pt x="1696396" y="312627"/>
                  <a:pt x="1696396" y="486408"/>
                </a:cubicBezTo>
                <a:cubicBezTo>
                  <a:pt x="1696396" y="949825"/>
                  <a:pt x="1316645" y="1325498"/>
                  <a:pt x="848198" y="1325498"/>
                </a:cubicBezTo>
                <a:cubicBezTo>
                  <a:pt x="379751" y="1325498"/>
                  <a:pt x="0" y="949825"/>
                  <a:pt x="0" y="486408"/>
                </a:cubicBezTo>
                <a:cubicBezTo>
                  <a:pt x="0" y="312627"/>
                  <a:pt x="53403" y="151184"/>
                  <a:pt x="144859" y="17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D5B8428-C2E5-6883-B277-B74096C677A3}"/>
              </a:ext>
            </a:extLst>
          </p:cNvPr>
          <p:cNvSpPr/>
          <p:nvPr/>
        </p:nvSpPr>
        <p:spPr>
          <a:xfrm>
            <a:off x="10860295" y="1437483"/>
            <a:ext cx="730248" cy="722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BABB354-D8B3-89DE-8B19-56890450FDC7}"/>
              </a:ext>
            </a:extLst>
          </p:cNvPr>
          <p:cNvSpPr/>
          <p:nvPr/>
        </p:nvSpPr>
        <p:spPr>
          <a:xfrm>
            <a:off x="318701" y="4396313"/>
            <a:ext cx="1191911" cy="1179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ACD9367-B813-32C8-AE46-F39FBC18E218}"/>
              </a:ext>
            </a:extLst>
          </p:cNvPr>
          <p:cNvSpPr/>
          <p:nvPr/>
        </p:nvSpPr>
        <p:spPr>
          <a:xfrm>
            <a:off x="159605" y="3230794"/>
            <a:ext cx="781428" cy="7730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204FA83-412A-C079-5A75-7A5CA408DF46}"/>
              </a:ext>
            </a:extLst>
          </p:cNvPr>
          <p:cNvSpPr/>
          <p:nvPr/>
        </p:nvSpPr>
        <p:spPr>
          <a:xfrm>
            <a:off x="1184869" y="3709742"/>
            <a:ext cx="495653" cy="49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14AA56C-E1C4-0BFC-C164-41E137DC2F45}"/>
              </a:ext>
            </a:extLst>
          </p:cNvPr>
          <p:cNvSpPr/>
          <p:nvPr/>
        </p:nvSpPr>
        <p:spPr>
          <a:xfrm>
            <a:off x="7434863" y="2212429"/>
            <a:ext cx="4424408" cy="4424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FEDAB26-B14C-45A2-A2EA-C6C80B867556}"/>
              </a:ext>
            </a:extLst>
          </p:cNvPr>
          <p:cNvSpPr/>
          <p:nvPr/>
        </p:nvSpPr>
        <p:spPr>
          <a:xfrm>
            <a:off x="7526968" y="2272823"/>
            <a:ext cx="4228545" cy="41831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83A6B5-1B16-BF25-CBB3-9B23E00C62AD}"/>
              </a:ext>
            </a:extLst>
          </p:cNvPr>
          <p:cNvSpPr/>
          <p:nvPr/>
        </p:nvSpPr>
        <p:spPr>
          <a:xfrm rot="11023285">
            <a:off x="2137883" y="2954896"/>
            <a:ext cx="2987889" cy="29878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AE35CC4-D2CB-3E85-8C1A-E7FC493429B4}"/>
              </a:ext>
            </a:extLst>
          </p:cNvPr>
          <p:cNvSpPr/>
          <p:nvPr/>
        </p:nvSpPr>
        <p:spPr>
          <a:xfrm rot="11023285">
            <a:off x="2183392" y="2984496"/>
            <a:ext cx="2880691" cy="28497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3E9EAB5-14BA-18E4-B68B-0EB368A3D9AE}"/>
              </a:ext>
            </a:extLst>
          </p:cNvPr>
          <p:cNvSpPr/>
          <p:nvPr/>
        </p:nvSpPr>
        <p:spPr>
          <a:xfrm>
            <a:off x="4352769" y="2139640"/>
            <a:ext cx="3590268" cy="35513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3EBA180-B2DC-68F3-1A2B-4334D3FFF653}"/>
              </a:ext>
            </a:extLst>
          </p:cNvPr>
          <p:cNvSpPr/>
          <p:nvPr/>
        </p:nvSpPr>
        <p:spPr>
          <a:xfrm>
            <a:off x="4377599" y="2212429"/>
            <a:ext cx="3436802" cy="33629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C02A2DF-43CD-377C-A99C-59D324C9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37" y="2713133"/>
            <a:ext cx="3273932" cy="2668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9833E1-606A-9D6D-DA38-7ACA65542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24" y="3879979"/>
            <a:ext cx="2162175" cy="1866900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8486FEFA-A9E4-B2D8-EB34-672FE30A2966}"/>
              </a:ext>
            </a:extLst>
          </p:cNvPr>
          <p:cNvSpPr/>
          <p:nvPr/>
        </p:nvSpPr>
        <p:spPr>
          <a:xfrm rot="18555339">
            <a:off x="4844149" y="5719710"/>
            <a:ext cx="816934" cy="79527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A05761E-382E-540F-8DD8-D40D7E72787B}"/>
              </a:ext>
            </a:extLst>
          </p:cNvPr>
          <p:cNvSpPr/>
          <p:nvPr/>
        </p:nvSpPr>
        <p:spPr>
          <a:xfrm rot="18555339">
            <a:off x="6844014" y="6133606"/>
            <a:ext cx="482905" cy="477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52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Zubilo BlackCTT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2022-12-23T14:06:28Z</dcterms:created>
  <dcterms:modified xsi:type="dcterms:W3CDTF">2023-01-06T03:36:10Z</dcterms:modified>
</cp:coreProperties>
</file>