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66EC65-C787-2C9C-319B-1BFA222492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7CAEE08-06EC-2349-C0F8-BD86356BE5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B23C5BE-259E-A89D-ED68-11E70C1D8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F942E-B809-4D58-884F-F84EC5FF53A5}" type="datetimeFigureOut">
              <a:rPr lang="ru-RU" smtClean="0"/>
              <a:t>06.01.2023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2556C9-D13D-0EEC-931E-FE298B8A7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81483E3-BDBE-9E75-1992-BD8ADAC7A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BDAC0-CAD7-4DB2-A4A9-CC10A85B48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1782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E3D8FA-A0E1-715E-AB55-0F5D6C971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C72AA24-8C30-1A62-4A21-0ED2EAE4C7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025DFB9-2B0D-5DB6-8619-2A171DD3D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F942E-B809-4D58-884F-F84EC5FF53A5}" type="datetimeFigureOut">
              <a:rPr lang="ru-RU" smtClean="0"/>
              <a:t>06.01.2023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2FA6242-5661-1081-890B-6B826C051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FDA4C82-073E-1368-5A92-D0A852987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BDAC0-CAD7-4DB2-A4A9-CC10A85B48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004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36E65D3-E1DC-E00D-7FCA-76B7EA5234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8A86144-A418-41A5-A361-5132CA2843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1E06A2C-19D6-D9DE-677E-CE7A6AE37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F942E-B809-4D58-884F-F84EC5FF53A5}" type="datetimeFigureOut">
              <a:rPr lang="ru-RU" smtClean="0"/>
              <a:t>06.01.2023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4FB5293-BF18-5319-727F-246DCDD70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5E7902E-8F88-74A3-4A84-63C6C2F9E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BDAC0-CAD7-4DB2-A4A9-CC10A85B48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9465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CDD6AC-079B-40A0-6212-5F12AB110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AE0DD78-5566-F15A-16EF-ADD3930467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95C9779-B72D-A02D-16F4-792D84BFE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F942E-B809-4D58-884F-F84EC5FF53A5}" type="datetimeFigureOut">
              <a:rPr lang="ru-RU" smtClean="0"/>
              <a:t>06.01.2023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4889FFC-6FE6-F9D9-CC9A-20C4B5500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8D9D151-D654-17DE-7ABA-67597654A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BDAC0-CAD7-4DB2-A4A9-CC10A85B48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410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EB5764-AB7A-027A-CFAB-BACA4D6D6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D426811-E804-D15C-B519-56D070B3F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991893B-9ACD-9184-F87C-250A1B491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F942E-B809-4D58-884F-F84EC5FF53A5}" type="datetimeFigureOut">
              <a:rPr lang="ru-RU" smtClean="0"/>
              <a:t>06.01.2023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02DE456-5F21-BB7E-AA30-E5C141C7D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6A11958-D183-71ED-0EE7-EDB17528F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BDAC0-CAD7-4DB2-A4A9-CC10A85B48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8547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5ECAC3-3394-866B-C8D2-F2376F4FB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87FD21-963C-9A7B-471D-6EFA5CFFAC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6E8BB81-0223-70C1-44E8-C9CDCA6D11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2F68B7F-6A6B-962B-6A91-E0BA19C37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F942E-B809-4D58-884F-F84EC5FF53A5}" type="datetimeFigureOut">
              <a:rPr lang="ru-RU" smtClean="0"/>
              <a:t>06.01.2023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D59D658-981F-A368-1A13-8978896DE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3CAED13-6F93-B9C2-A011-0090CF5A5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BDAC0-CAD7-4DB2-A4A9-CC10A85B48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1540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993449-84F6-C767-0E15-8EEABC838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F3EE0F5-DBE2-72DB-8A1D-52EBF96980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4D8CC3D-BA93-A7E3-FFFE-75E756D6AF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8C95682-9A08-A672-3C21-B766AA1812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F4AF90F-8016-64B4-A57B-F86D32DBD7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6514775-937D-8A26-9CDF-E2509ED45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F942E-B809-4D58-884F-F84EC5FF53A5}" type="datetimeFigureOut">
              <a:rPr lang="ru-RU" smtClean="0"/>
              <a:t>06.01.2023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7471375-800E-4ED2-3BD4-0B7716E0C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F66D808-1399-D4B4-44F9-D1AA552BA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BDAC0-CAD7-4DB2-A4A9-CC10A85B48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5109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FFAB40-EC9E-10CF-3691-F9928C0E8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97433C6-E08E-DEE6-F63F-FBD1A195E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F942E-B809-4D58-884F-F84EC5FF53A5}" type="datetimeFigureOut">
              <a:rPr lang="ru-RU" smtClean="0"/>
              <a:t>06.01.2023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2F36181-DC94-7D0A-F259-BD15D6F95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33EF4DF-A047-2A04-B668-8E8820795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BDAC0-CAD7-4DB2-A4A9-CC10A85B48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502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C1399C9-63D1-7D4A-BFBB-7406F5653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F942E-B809-4D58-884F-F84EC5FF53A5}" type="datetimeFigureOut">
              <a:rPr lang="ru-RU" smtClean="0"/>
              <a:t>06.01.2023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508770A-9652-D668-A57D-6327B81AA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FDB9340-9B94-6C07-8475-1CE886ECA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BDAC0-CAD7-4DB2-A4A9-CC10A85B48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1205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A435B8-87CA-727B-1548-0024078B5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FA12F6-DD23-9AFC-EAD5-CCFBC4A54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CAA4D4F-4EAF-FB52-14D9-72D3A3AE4D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34E169F-D9BB-7AC5-0204-003B089F4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F942E-B809-4D58-884F-F84EC5FF53A5}" type="datetimeFigureOut">
              <a:rPr lang="ru-RU" smtClean="0"/>
              <a:t>06.01.2023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2B2A806-4CF6-424B-3967-B4B614F78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0B241AA-095B-0057-094A-7A1D389D2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BDAC0-CAD7-4DB2-A4A9-CC10A85B48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4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0BA3D7-C636-00A4-E7B1-D3748877C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946A59D-BEA5-D421-94A9-1C6BC60DCA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F801054-93E5-9674-05C1-6D1333BCEE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3BB4076-FC19-76B8-30DF-46F39BE8E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F942E-B809-4D58-884F-F84EC5FF53A5}" type="datetimeFigureOut">
              <a:rPr lang="ru-RU" smtClean="0"/>
              <a:t>06.01.2023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5D86B72-0A6F-3321-9D7D-0377DC210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1969F7B-6544-C995-5C19-AB12B8C29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BDAC0-CAD7-4DB2-A4A9-CC10A85B48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1203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B1B762-CE43-3D6E-8E5A-F61CFF941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19E49E9-614E-B1F9-5653-6922AAAAFB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CB41265-D983-27A9-211D-A981C99FEB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F942E-B809-4D58-884F-F84EC5FF53A5}" type="datetimeFigureOut">
              <a:rPr lang="ru-RU" smtClean="0"/>
              <a:t>06.01.2023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D5AD05A-EFA7-694A-8AAF-3D5CD10CAE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0E6E00A-C854-A07B-DEF9-E0B69D7CB8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BDAC0-CAD7-4DB2-A4A9-CC10A85B48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962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261A3E1D-4834-7007-8098-D996A3055AC3}"/>
              </a:ext>
            </a:extLst>
          </p:cNvPr>
          <p:cNvSpPr txBox="1"/>
          <p:nvPr/>
        </p:nvSpPr>
        <p:spPr>
          <a:xfrm>
            <a:off x="1415480" y="-20565"/>
            <a:ext cx="921277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dirty="0">
                <a:solidFill>
                  <a:srgbClr val="FF0000"/>
                </a:solidFill>
                <a:latin typeface="Zubilo BlackCTT" panose="02000500000000000000" pitchFamily="2" charset="0"/>
              </a:rPr>
              <a:t>НАЙДИ</a:t>
            </a:r>
            <a:r>
              <a:rPr lang="ru-RU" sz="7200" dirty="0">
                <a:latin typeface="Zubilo BlackCTT" panose="02000500000000000000" pitchFamily="2" charset="0"/>
              </a:rPr>
              <a:t> </a:t>
            </a:r>
            <a:r>
              <a:rPr lang="ru-RU" sz="7200" dirty="0">
                <a:solidFill>
                  <a:schemeClr val="accent6">
                    <a:lumMod val="75000"/>
                  </a:schemeClr>
                </a:solidFill>
                <a:latin typeface="Zubilo BlackCTT" panose="02000500000000000000" pitchFamily="2" charset="0"/>
              </a:rPr>
              <a:t>5</a:t>
            </a:r>
            <a:r>
              <a:rPr lang="ru-RU" sz="7200" dirty="0">
                <a:latin typeface="Zubilo BlackCTT" panose="02000500000000000000" pitchFamily="2" charset="0"/>
              </a:rPr>
              <a:t> </a:t>
            </a:r>
            <a:r>
              <a:rPr lang="ru-RU" sz="7200" dirty="0">
                <a:solidFill>
                  <a:srgbClr val="FF0000"/>
                </a:solidFill>
                <a:latin typeface="Zubilo BlackCTT" panose="02000500000000000000" pitchFamily="2" charset="0"/>
              </a:rPr>
              <a:t>ОТЛИЧИЙ</a:t>
            </a:r>
          </a:p>
        </p:txBody>
      </p:sp>
      <p:sp>
        <p:nvSpPr>
          <p:cNvPr id="9" name="Стрелка: вверх 8">
            <a:extLst>
              <a:ext uri="{FF2B5EF4-FFF2-40B4-BE49-F238E27FC236}">
                <a16:creationId xmlns:a16="http://schemas.microsoft.com/office/drawing/2014/main" id="{CE8009E6-B422-55D0-E844-0123480B4A4C}"/>
              </a:ext>
            </a:extLst>
          </p:cNvPr>
          <p:cNvSpPr/>
          <p:nvPr/>
        </p:nvSpPr>
        <p:spPr>
          <a:xfrm>
            <a:off x="10632504" y="5301208"/>
            <a:ext cx="576064" cy="720080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F648E70-92BB-C001-70C9-CCDFE89303BB}"/>
              </a:ext>
            </a:extLst>
          </p:cNvPr>
          <p:cNvSpPr txBox="1"/>
          <p:nvPr/>
        </p:nvSpPr>
        <p:spPr>
          <a:xfrm>
            <a:off x="9646058" y="6093296"/>
            <a:ext cx="25234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>
                <a:latin typeface="Zubilo BlackCTT" panose="02000500000000000000" pitchFamily="2" charset="0"/>
              </a:rPr>
              <a:t>ИЩЕМ ТУТ</a:t>
            </a:r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219CEB90-8251-52A8-D06E-08102F98B68B}"/>
              </a:ext>
            </a:extLst>
          </p:cNvPr>
          <p:cNvSpPr/>
          <p:nvPr/>
        </p:nvSpPr>
        <p:spPr>
          <a:xfrm>
            <a:off x="174575" y="5824007"/>
            <a:ext cx="612000" cy="6120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88D43786-C1A4-71E8-2729-62E8906E2B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205" y="5842007"/>
            <a:ext cx="574740" cy="576000"/>
          </a:xfrm>
          <a:prstGeom prst="rect">
            <a:avLst/>
          </a:prstGeom>
        </p:spPr>
      </p:pic>
      <p:sp>
        <p:nvSpPr>
          <p:cNvPr id="25" name="Овал 24">
            <a:extLst>
              <a:ext uri="{FF2B5EF4-FFF2-40B4-BE49-F238E27FC236}">
                <a16:creationId xmlns:a16="http://schemas.microsoft.com/office/drawing/2014/main" id="{039EF0C4-E1CF-AC6E-72DA-9DFD7B60EFBA}"/>
              </a:ext>
            </a:extLst>
          </p:cNvPr>
          <p:cNvSpPr/>
          <p:nvPr/>
        </p:nvSpPr>
        <p:spPr>
          <a:xfrm>
            <a:off x="882569" y="5824007"/>
            <a:ext cx="612000" cy="6120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918525E9-920B-405E-DFBC-4247949BAD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199" y="5842007"/>
            <a:ext cx="574740" cy="576000"/>
          </a:xfrm>
          <a:prstGeom prst="rect">
            <a:avLst/>
          </a:prstGeom>
        </p:spPr>
      </p:pic>
      <p:sp>
        <p:nvSpPr>
          <p:cNvPr id="28" name="Овал 27">
            <a:extLst>
              <a:ext uri="{FF2B5EF4-FFF2-40B4-BE49-F238E27FC236}">
                <a16:creationId xmlns:a16="http://schemas.microsoft.com/office/drawing/2014/main" id="{8A8FD008-744B-B4C0-F30C-8A193A30D2D1}"/>
              </a:ext>
            </a:extLst>
          </p:cNvPr>
          <p:cNvSpPr/>
          <p:nvPr/>
        </p:nvSpPr>
        <p:spPr>
          <a:xfrm>
            <a:off x="1590563" y="5824007"/>
            <a:ext cx="612000" cy="6120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9" name="Рисунок 28">
            <a:extLst>
              <a:ext uri="{FF2B5EF4-FFF2-40B4-BE49-F238E27FC236}">
                <a16:creationId xmlns:a16="http://schemas.microsoft.com/office/drawing/2014/main" id="{02C46C6E-8A38-2B1F-59F0-502616F656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9193" y="5842007"/>
            <a:ext cx="574740" cy="576000"/>
          </a:xfrm>
          <a:prstGeom prst="rect">
            <a:avLst/>
          </a:prstGeom>
        </p:spPr>
      </p:pic>
      <p:sp>
        <p:nvSpPr>
          <p:cNvPr id="31" name="Овал 30">
            <a:extLst>
              <a:ext uri="{FF2B5EF4-FFF2-40B4-BE49-F238E27FC236}">
                <a16:creationId xmlns:a16="http://schemas.microsoft.com/office/drawing/2014/main" id="{F8028F06-98C0-C84F-E1DF-2929558502B4}"/>
              </a:ext>
            </a:extLst>
          </p:cNvPr>
          <p:cNvSpPr/>
          <p:nvPr/>
        </p:nvSpPr>
        <p:spPr>
          <a:xfrm>
            <a:off x="2298557" y="5824007"/>
            <a:ext cx="612000" cy="6120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2" name="Рисунок 31">
            <a:extLst>
              <a:ext uri="{FF2B5EF4-FFF2-40B4-BE49-F238E27FC236}">
                <a16:creationId xmlns:a16="http://schemas.microsoft.com/office/drawing/2014/main" id="{3F97662D-FF47-3FFC-2ACD-C31DA1E205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7187" y="5842007"/>
            <a:ext cx="574740" cy="576000"/>
          </a:xfrm>
          <a:prstGeom prst="rect">
            <a:avLst/>
          </a:prstGeom>
        </p:spPr>
      </p:pic>
      <p:sp>
        <p:nvSpPr>
          <p:cNvPr id="34" name="Овал 33">
            <a:extLst>
              <a:ext uri="{FF2B5EF4-FFF2-40B4-BE49-F238E27FC236}">
                <a16:creationId xmlns:a16="http://schemas.microsoft.com/office/drawing/2014/main" id="{ACDB98D3-7CDA-2925-5731-45B78BA0467D}"/>
              </a:ext>
            </a:extLst>
          </p:cNvPr>
          <p:cNvSpPr/>
          <p:nvPr/>
        </p:nvSpPr>
        <p:spPr>
          <a:xfrm>
            <a:off x="3006552" y="5824007"/>
            <a:ext cx="612000" cy="6120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5" name="Рисунок 34">
            <a:extLst>
              <a:ext uri="{FF2B5EF4-FFF2-40B4-BE49-F238E27FC236}">
                <a16:creationId xmlns:a16="http://schemas.microsoft.com/office/drawing/2014/main" id="{81E380DE-09ED-9095-84C4-EB15DC28E8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182" y="5842007"/>
            <a:ext cx="574740" cy="5760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0CA8435-456E-28DA-F480-83985956186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440363"/>
            <a:ext cx="5940246" cy="370271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D72607D-E4F7-CF21-A504-DBFE862FF91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11742" y="1440363"/>
            <a:ext cx="5980258" cy="3702710"/>
          </a:xfrm>
          <a:prstGeom prst="rect">
            <a:avLst/>
          </a:prstGeom>
        </p:spPr>
      </p:pic>
      <p:sp>
        <p:nvSpPr>
          <p:cNvPr id="12" name="5">
            <a:extLst>
              <a:ext uri="{FF2B5EF4-FFF2-40B4-BE49-F238E27FC236}">
                <a16:creationId xmlns:a16="http://schemas.microsoft.com/office/drawing/2014/main" id="{2FFCC325-EA02-DF88-8986-BA1491CD7028}"/>
              </a:ext>
            </a:extLst>
          </p:cNvPr>
          <p:cNvSpPr/>
          <p:nvPr/>
        </p:nvSpPr>
        <p:spPr>
          <a:xfrm>
            <a:off x="10363200" y="1773382"/>
            <a:ext cx="1209964" cy="508000"/>
          </a:xfrm>
          <a:custGeom>
            <a:avLst/>
            <a:gdLst>
              <a:gd name="connsiteX0" fmla="*/ 0 w 1209964"/>
              <a:gd name="connsiteY0" fmla="*/ 101600 h 508000"/>
              <a:gd name="connsiteX1" fmla="*/ 101600 w 1209964"/>
              <a:gd name="connsiteY1" fmla="*/ 415636 h 508000"/>
              <a:gd name="connsiteX2" fmla="*/ 471055 w 1209964"/>
              <a:gd name="connsiteY2" fmla="*/ 508000 h 508000"/>
              <a:gd name="connsiteX3" fmla="*/ 1006764 w 1209964"/>
              <a:gd name="connsiteY3" fmla="*/ 452582 h 508000"/>
              <a:gd name="connsiteX4" fmla="*/ 1209964 w 1209964"/>
              <a:gd name="connsiteY4" fmla="*/ 295563 h 508000"/>
              <a:gd name="connsiteX5" fmla="*/ 1163782 w 1209964"/>
              <a:gd name="connsiteY5" fmla="*/ 0 h 508000"/>
              <a:gd name="connsiteX6" fmla="*/ 0 w 1209964"/>
              <a:gd name="connsiteY6" fmla="*/ 101600 h 50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09964" h="508000">
                <a:moveTo>
                  <a:pt x="0" y="101600"/>
                </a:moveTo>
                <a:lnTo>
                  <a:pt x="101600" y="415636"/>
                </a:lnTo>
                <a:lnTo>
                  <a:pt x="471055" y="508000"/>
                </a:lnTo>
                <a:lnTo>
                  <a:pt x="1006764" y="452582"/>
                </a:lnTo>
                <a:lnTo>
                  <a:pt x="1209964" y="295563"/>
                </a:lnTo>
                <a:lnTo>
                  <a:pt x="1163782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4472C4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4">
            <a:extLst>
              <a:ext uri="{FF2B5EF4-FFF2-40B4-BE49-F238E27FC236}">
                <a16:creationId xmlns:a16="http://schemas.microsoft.com/office/drawing/2014/main" id="{F59014FC-0AF5-92B3-0C0D-DAE33360F588}"/>
              </a:ext>
            </a:extLst>
          </p:cNvPr>
          <p:cNvSpPr/>
          <p:nvPr/>
        </p:nvSpPr>
        <p:spPr>
          <a:xfrm>
            <a:off x="6964218" y="1523999"/>
            <a:ext cx="535709" cy="655782"/>
          </a:xfrm>
          <a:custGeom>
            <a:avLst/>
            <a:gdLst>
              <a:gd name="connsiteX0" fmla="*/ 0 w 535709"/>
              <a:gd name="connsiteY0" fmla="*/ 572655 h 655782"/>
              <a:gd name="connsiteX1" fmla="*/ 535709 w 535709"/>
              <a:gd name="connsiteY1" fmla="*/ 655782 h 655782"/>
              <a:gd name="connsiteX2" fmla="*/ 397164 w 535709"/>
              <a:gd name="connsiteY2" fmla="*/ 9237 h 655782"/>
              <a:gd name="connsiteX3" fmla="*/ 138546 w 535709"/>
              <a:gd name="connsiteY3" fmla="*/ 0 h 655782"/>
              <a:gd name="connsiteX4" fmla="*/ 0 w 535709"/>
              <a:gd name="connsiteY4" fmla="*/ 572655 h 655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5709" h="655782">
                <a:moveTo>
                  <a:pt x="0" y="572655"/>
                </a:moveTo>
                <a:lnTo>
                  <a:pt x="535709" y="655782"/>
                </a:lnTo>
                <a:lnTo>
                  <a:pt x="397164" y="9237"/>
                </a:lnTo>
                <a:lnTo>
                  <a:pt x="138546" y="0"/>
                </a:lnTo>
                <a:lnTo>
                  <a:pt x="0" y="572655"/>
                </a:lnTo>
                <a:close/>
              </a:path>
            </a:pathLst>
          </a:custGeom>
          <a:solidFill>
            <a:srgbClr val="4472C4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3">
            <a:extLst>
              <a:ext uri="{FF2B5EF4-FFF2-40B4-BE49-F238E27FC236}">
                <a16:creationId xmlns:a16="http://schemas.microsoft.com/office/drawing/2014/main" id="{1084B1EC-3182-3D6D-4A13-7E9FD141E8A6}"/>
              </a:ext>
            </a:extLst>
          </p:cNvPr>
          <p:cNvSpPr/>
          <p:nvPr/>
        </p:nvSpPr>
        <p:spPr>
          <a:xfrm>
            <a:off x="10529455" y="4165600"/>
            <a:ext cx="1311563" cy="535709"/>
          </a:xfrm>
          <a:custGeom>
            <a:avLst/>
            <a:gdLst>
              <a:gd name="connsiteX0" fmla="*/ 9236 w 1311563"/>
              <a:gd name="connsiteY0" fmla="*/ 110836 h 535709"/>
              <a:gd name="connsiteX1" fmla="*/ 0 w 1311563"/>
              <a:gd name="connsiteY1" fmla="*/ 517236 h 535709"/>
              <a:gd name="connsiteX2" fmla="*/ 1311563 w 1311563"/>
              <a:gd name="connsiteY2" fmla="*/ 535709 h 535709"/>
              <a:gd name="connsiteX3" fmla="*/ 1293090 w 1311563"/>
              <a:gd name="connsiteY3" fmla="*/ 0 h 535709"/>
              <a:gd name="connsiteX4" fmla="*/ 9236 w 1311563"/>
              <a:gd name="connsiteY4" fmla="*/ 110836 h 535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1563" h="535709">
                <a:moveTo>
                  <a:pt x="9236" y="110836"/>
                </a:moveTo>
                <a:lnTo>
                  <a:pt x="0" y="517236"/>
                </a:lnTo>
                <a:lnTo>
                  <a:pt x="1311563" y="535709"/>
                </a:lnTo>
                <a:lnTo>
                  <a:pt x="1293090" y="0"/>
                </a:lnTo>
                <a:lnTo>
                  <a:pt x="9236" y="110836"/>
                </a:lnTo>
                <a:close/>
              </a:path>
            </a:pathLst>
          </a:custGeom>
          <a:solidFill>
            <a:srgbClr val="4472C4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2">
            <a:extLst>
              <a:ext uri="{FF2B5EF4-FFF2-40B4-BE49-F238E27FC236}">
                <a16:creationId xmlns:a16="http://schemas.microsoft.com/office/drawing/2014/main" id="{82C45E1B-5631-7557-6B8A-AC6549D84C42}"/>
              </a:ext>
            </a:extLst>
          </p:cNvPr>
          <p:cNvSpPr/>
          <p:nvPr/>
        </p:nvSpPr>
        <p:spPr>
          <a:xfrm>
            <a:off x="8977745" y="2678545"/>
            <a:ext cx="304800" cy="314037"/>
          </a:xfrm>
          <a:custGeom>
            <a:avLst/>
            <a:gdLst>
              <a:gd name="connsiteX0" fmla="*/ 46182 w 304800"/>
              <a:gd name="connsiteY0" fmla="*/ 9237 h 314037"/>
              <a:gd name="connsiteX1" fmla="*/ 0 w 304800"/>
              <a:gd name="connsiteY1" fmla="*/ 286328 h 314037"/>
              <a:gd name="connsiteX2" fmla="*/ 240146 w 304800"/>
              <a:gd name="connsiteY2" fmla="*/ 314037 h 314037"/>
              <a:gd name="connsiteX3" fmla="*/ 304800 w 304800"/>
              <a:gd name="connsiteY3" fmla="*/ 0 h 314037"/>
              <a:gd name="connsiteX4" fmla="*/ 46182 w 304800"/>
              <a:gd name="connsiteY4" fmla="*/ 9237 h 314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314037">
                <a:moveTo>
                  <a:pt x="46182" y="9237"/>
                </a:moveTo>
                <a:lnTo>
                  <a:pt x="0" y="286328"/>
                </a:lnTo>
                <a:lnTo>
                  <a:pt x="240146" y="314037"/>
                </a:lnTo>
                <a:lnTo>
                  <a:pt x="304800" y="0"/>
                </a:lnTo>
                <a:lnTo>
                  <a:pt x="46182" y="9237"/>
                </a:lnTo>
                <a:close/>
              </a:path>
            </a:pathLst>
          </a:custGeom>
          <a:solidFill>
            <a:srgbClr val="4472C4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1">
            <a:extLst>
              <a:ext uri="{FF2B5EF4-FFF2-40B4-BE49-F238E27FC236}">
                <a16:creationId xmlns:a16="http://schemas.microsoft.com/office/drawing/2014/main" id="{7FA54266-BFA8-65CF-F248-01CA4167EC24}"/>
              </a:ext>
            </a:extLst>
          </p:cNvPr>
          <p:cNvSpPr/>
          <p:nvPr/>
        </p:nvSpPr>
        <p:spPr>
          <a:xfrm>
            <a:off x="9855200" y="3291718"/>
            <a:ext cx="369454" cy="591127"/>
          </a:xfrm>
          <a:custGeom>
            <a:avLst/>
            <a:gdLst>
              <a:gd name="connsiteX0" fmla="*/ 110836 w 369454"/>
              <a:gd name="connsiteY0" fmla="*/ 157018 h 591127"/>
              <a:gd name="connsiteX1" fmla="*/ 0 w 369454"/>
              <a:gd name="connsiteY1" fmla="*/ 332509 h 591127"/>
              <a:gd name="connsiteX2" fmla="*/ 36945 w 369454"/>
              <a:gd name="connsiteY2" fmla="*/ 526472 h 591127"/>
              <a:gd name="connsiteX3" fmla="*/ 101600 w 369454"/>
              <a:gd name="connsiteY3" fmla="*/ 591127 h 591127"/>
              <a:gd name="connsiteX4" fmla="*/ 221672 w 369454"/>
              <a:gd name="connsiteY4" fmla="*/ 563418 h 591127"/>
              <a:gd name="connsiteX5" fmla="*/ 369454 w 369454"/>
              <a:gd name="connsiteY5" fmla="*/ 480291 h 591127"/>
              <a:gd name="connsiteX6" fmla="*/ 350982 w 369454"/>
              <a:gd name="connsiteY6" fmla="*/ 332509 h 591127"/>
              <a:gd name="connsiteX7" fmla="*/ 120072 w 369454"/>
              <a:gd name="connsiteY7" fmla="*/ 0 h 591127"/>
              <a:gd name="connsiteX8" fmla="*/ 110836 w 369454"/>
              <a:gd name="connsiteY8" fmla="*/ 157018 h 591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9454" h="591127">
                <a:moveTo>
                  <a:pt x="110836" y="157018"/>
                </a:moveTo>
                <a:lnTo>
                  <a:pt x="0" y="332509"/>
                </a:lnTo>
                <a:lnTo>
                  <a:pt x="36945" y="526472"/>
                </a:lnTo>
                <a:lnTo>
                  <a:pt x="101600" y="591127"/>
                </a:lnTo>
                <a:lnTo>
                  <a:pt x="221672" y="563418"/>
                </a:lnTo>
                <a:lnTo>
                  <a:pt x="369454" y="480291"/>
                </a:lnTo>
                <a:lnTo>
                  <a:pt x="350982" y="332509"/>
                </a:lnTo>
                <a:lnTo>
                  <a:pt x="120072" y="0"/>
                </a:lnTo>
                <a:lnTo>
                  <a:pt x="110836" y="157018"/>
                </a:lnTo>
                <a:close/>
              </a:path>
            </a:pathLst>
          </a:custGeom>
          <a:solidFill>
            <a:srgbClr val="4472C4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1333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261A3E1D-4834-7007-8098-D996A3055AC3}"/>
              </a:ext>
            </a:extLst>
          </p:cNvPr>
          <p:cNvSpPr txBox="1"/>
          <p:nvPr/>
        </p:nvSpPr>
        <p:spPr>
          <a:xfrm>
            <a:off x="1415480" y="-20565"/>
            <a:ext cx="923842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dirty="0">
                <a:solidFill>
                  <a:srgbClr val="FF0000"/>
                </a:solidFill>
                <a:latin typeface="Zubilo BlackCTT" panose="02000500000000000000" pitchFamily="2" charset="0"/>
              </a:rPr>
              <a:t>НАЙДИ</a:t>
            </a:r>
            <a:r>
              <a:rPr lang="ru-RU" sz="7200" dirty="0">
                <a:latin typeface="Zubilo BlackCTT" panose="02000500000000000000" pitchFamily="2" charset="0"/>
              </a:rPr>
              <a:t> </a:t>
            </a:r>
            <a:r>
              <a:rPr lang="ru-RU" sz="7200" dirty="0">
                <a:solidFill>
                  <a:schemeClr val="accent6">
                    <a:lumMod val="75000"/>
                  </a:schemeClr>
                </a:solidFill>
                <a:latin typeface="Zubilo BlackCTT" panose="02000500000000000000" pitchFamily="2" charset="0"/>
              </a:rPr>
              <a:t>6</a:t>
            </a:r>
            <a:r>
              <a:rPr lang="ru-RU" sz="7200" dirty="0">
                <a:latin typeface="Zubilo BlackCTT" panose="02000500000000000000" pitchFamily="2" charset="0"/>
              </a:rPr>
              <a:t> </a:t>
            </a:r>
            <a:r>
              <a:rPr lang="ru-RU" sz="7200" dirty="0">
                <a:solidFill>
                  <a:srgbClr val="FF0000"/>
                </a:solidFill>
                <a:latin typeface="Zubilo BlackCTT" panose="02000500000000000000" pitchFamily="2" charset="0"/>
              </a:rPr>
              <a:t>ОТЛИЧИЙ</a:t>
            </a:r>
          </a:p>
        </p:txBody>
      </p:sp>
      <p:sp>
        <p:nvSpPr>
          <p:cNvPr id="9" name="Стрелка: вверх 8">
            <a:extLst>
              <a:ext uri="{FF2B5EF4-FFF2-40B4-BE49-F238E27FC236}">
                <a16:creationId xmlns:a16="http://schemas.microsoft.com/office/drawing/2014/main" id="{CE8009E6-B422-55D0-E844-0123480B4A4C}"/>
              </a:ext>
            </a:extLst>
          </p:cNvPr>
          <p:cNvSpPr/>
          <p:nvPr/>
        </p:nvSpPr>
        <p:spPr>
          <a:xfrm>
            <a:off x="8394542" y="5605424"/>
            <a:ext cx="576064" cy="720080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F648E70-92BB-C001-70C9-CCDFE89303BB}"/>
              </a:ext>
            </a:extLst>
          </p:cNvPr>
          <p:cNvSpPr txBox="1"/>
          <p:nvPr/>
        </p:nvSpPr>
        <p:spPr>
          <a:xfrm>
            <a:off x="7279671" y="6273225"/>
            <a:ext cx="25234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>
                <a:latin typeface="Zubilo BlackCTT" panose="02000500000000000000" pitchFamily="2" charset="0"/>
              </a:rPr>
              <a:t>ИЩЕМ ТУТ</a:t>
            </a:r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219CEB90-8251-52A8-D06E-08102F98B68B}"/>
              </a:ext>
            </a:extLst>
          </p:cNvPr>
          <p:cNvSpPr/>
          <p:nvPr/>
        </p:nvSpPr>
        <p:spPr>
          <a:xfrm>
            <a:off x="174575" y="5824007"/>
            <a:ext cx="612000" cy="6120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88D43786-C1A4-71E8-2729-62E8906E2B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205" y="5842007"/>
            <a:ext cx="574740" cy="576000"/>
          </a:xfrm>
          <a:prstGeom prst="rect">
            <a:avLst/>
          </a:prstGeom>
        </p:spPr>
      </p:pic>
      <p:sp>
        <p:nvSpPr>
          <p:cNvPr id="25" name="Овал 24">
            <a:extLst>
              <a:ext uri="{FF2B5EF4-FFF2-40B4-BE49-F238E27FC236}">
                <a16:creationId xmlns:a16="http://schemas.microsoft.com/office/drawing/2014/main" id="{039EF0C4-E1CF-AC6E-72DA-9DFD7B60EFBA}"/>
              </a:ext>
            </a:extLst>
          </p:cNvPr>
          <p:cNvSpPr/>
          <p:nvPr/>
        </p:nvSpPr>
        <p:spPr>
          <a:xfrm>
            <a:off x="882569" y="5824007"/>
            <a:ext cx="612000" cy="6120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918525E9-920B-405E-DFBC-4247949BAD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199" y="5842007"/>
            <a:ext cx="574740" cy="576000"/>
          </a:xfrm>
          <a:prstGeom prst="rect">
            <a:avLst/>
          </a:prstGeom>
        </p:spPr>
      </p:pic>
      <p:sp>
        <p:nvSpPr>
          <p:cNvPr id="28" name="Овал 27">
            <a:extLst>
              <a:ext uri="{FF2B5EF4-FFF2-40B4-BE49-F238E27FC236}">
                <a16:creationId xmlns:a16="http://schemas.microsoft.com/office/drawing/2014/main" id="{8A8FD008-744B-B4C0-F30C-8A193A30D2D1}"/>
              </a:ext>
            </a:extLst>
          </p:cNvPr>
          <p:cNvSpPr/>
          <p:nvPr/>
        </p:nvSpPr>
        <p:spPr>
          <a:xfrm>
            <a:off x="1590563" y="5824007"/>
            <a:ext cx="612000" cy="6120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9" name="Рисунок 28">
            <a:extLst>
              <a:ext uri="{FF2B5EF4-FFF2-40B4-BE49-F238E27FC236}">
                <a16:creationId xmlns:a16="http://schemas.microsoft.com/office/drawing/2014/main" id="{02C46C6E-8A38-2B1F-59F0-502616F656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9193" y="5842007"/>
            <a:ext cx="574740" cy="576000"/>
          </a:xfrm>
          <a:prstGeom prst="rect">
            <a:avLst/>
          </a:prstGeom>
        </p:spPr>
      </p:pic>
      <p:sp>
        <p:nvSpPr>
          <p:cNvPr id="31" name="Овал 30">
            <a:extLst>
              <a:ext uri="{FF2B5EF4-FFF2-40B4-BE49-F238E27FC236}">
                <a16:creationId xmlns:a16="http://schemas.microsoft.com/office/drawing/2014/main" id="{F8028F06-98C0-C84F-E1DF-2929558502B4}"/>
              </a:ext>
            </a:extLst>
          </p:cNvPr>
          <p:cNvSpPr/>
          <p:nvPr/>
        </p:nvSpPr>
        <p:spPr>
          <a:xfrm>
            <a:off x="2298557" y="5824007"/>
            <a:ext cx="612000" cy="6120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2" name="Рисунок 31">
            <a:extLst>
              <a:ext uri="{FF2B5EF4-FFF2-40B4-BE49-F238E27FC236}">
                <a16:creationId xmlns:a16="http://schemas.microsoft.com/office/drawing/2014/main" id="{3F97662D-FF47-3FFC-2ACD-C31DA1E205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7187" y="5842007"/>
            <a:ext cx="574740" cy="576000"/>
          </a:xfrm>
          <a:prstGeom prst="rect">
            <a:avLst/>
          </a:prstGeom>
        </p:spPr>
      </p:pic>
      <p:sp>
        <p:nvSpPr>
          <p:cNvPr id="34" name="Овал 33">
            <a:extLst>
              <a:ext uri="{FF2B5EF4-FFF2-40B4-BE49-F238E27FC236}">
                <a16:creationId xmlns:a16="http://schemas.microsoft.com/office/drawing/2014/main" id="{ACDB98D3-7CDA-2925-5731-45B78BA0467D}"/>
              </a:ext>
            </a:extLst>
          </p:cNvPr>
          <p:cNvSpPr/>
          <p:nvPr/>
        </p:nvSpPr>
        <p:spPr>
          <a:xfrm>
            <a:off x="3006552" y="5824007"/>
            <a:ext cx="612000" cy="6120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5" name="Рисунок 34">
            <a:extLst>
              <a:ext uri="{FF2B5EF4-FFF2-40B4-BE49-F238E27FC236}">
                <a16:creationId xmlns:a16="http://schemas.microsoft.com/office/drawing/2014/main" id="{81E380DE-09ED-9095-84C4-EB15DC28E8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182" y="5842007"/>
            <a:ext cx="574740" cy="576000"/>
          </a:xfrm>
          <a:prstGeom prst="rect">
            <a:avLst/>
          </a:prstGeom>
        </p:spPr>
      </p:pic>
      <p:sp>
        <p:nvSpPr>
          <p:cNvPr id="6" name="Овал 5">
            <a:extLst>
              <a:ext uri="{FF2B5EF4-FFF2-40B4-BE49-F238E27FC236}">
                <a16:creationId xmlns:a16="http://schemas.microsoft.com/office/drawing/2014/main" id="{F20B240A-5461-6236-C35A-3F6BED88095B}"/>
              </a:ext>
            </a:extLst>
          </p:cNvPr>
          <p:cNvSpPr/>
          <p:nvPr/>
        </p:nvSpPr>
        <p:spPr>
          <a:xfrm>
            <a:off x="3727123" y="5816609"/>
            <a:ext cx="612000" cy="6120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AD9BB6A3-ECC6-9D1C-200E-8BFF121CED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5753" y="5834609"/>
            <a:ext cx="574740" cy="57600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7E37380-9A54-FF70-E2A4-BF955171B59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04" r="-1841"/>
          <a:stretch/>
        </p:blipFill>
        <p:spPr>
          <a:xfrm>
            <a:off x="1679295" y="1494954"/>
            <a:ext cx="3960858" cy="386809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F4F15DA-DFC7-8082-D3FA-9155306FB99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764"/>
          <a:stretch/>
        </p:blipFill>
        <p:spPr>
          <a:xfrm>
            <a:off x="6551848" y="1494954"/>
            <a:ext cx="3960858" cy="386809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6">
            <a:extLst>
              <a:ext uri="{FF2B5EF4-FFF2-40B4-BE49-F238E27FC236}">
                <a16:creationId xmlns:a16="http://schemas.microsoft.com/office/drawing/2014/main" id="{0E6EA653-4408-F465-78DC-279DB5B4A756}"/>
              </a:ext>
            </a:extLst>
          </p:cNvPr>
          <p:cNvSpPr/>
          <p:nvPr/>
        </p:nvSpPr>
        <p:spPr>
          <a:xfrm>
            <a:off x="7927848" y="3044952"/>
            <a:ext cx="402336" cy="228600"/>
          </a:xfrm>
          <a:custGeom>
            <a:avLst/>
            <a:gdLst>
              <a:gd name="connsiteX0" fmla="*/ 0 w 402336"/>
              <a:gd name="connsiteY0" fmla="*/ 0 h 228600"/>
              <a:gd name="connsiteX1" fmla="*/ 402336 w 402336"/>
              <a:gd name="connsiteY1" fmla="*/ 27432 h 228600"/>
              <a:gd name="connsiteX2" fmla="*/ 365760 w 402336"/>
              <a:gd name="connsiteY2" fmla="*/ 228600 h 228600"/>
              <a:gd name="connsiteX3" fmla="*/ 45720 w 402336"/>
              <a:gd name="connsiteY3" fmla="*/ 228600 h 228600"/>
              <a:gd name="connsiteX4" fmla="*/ 0 w 402336"/>
              <a:gd name="connsiteY4" fmla="*/ 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2336" h="228600">
                <a:moveTo>
                  <a:pt x="0" y="0"/>
                </a:moveTo>
                <a:lnTo>
                  <a:pt x="402336" y="27432"/>
                </a:lnTo>
                <a:lnTo>
                  <a:pt x="365760" y="228600"/>
                </a:lnTo>
                <a:lnTo>
                  <a:pt x="45720" y="228600"/>
                </a:lnTo>
                <a:lnTo>
                  <a:pt x="0" y="0"/>
                </a:lnTo>
                <a:close/>
              </a:path>
            </a:pathLst>
          </a:custGeom>
          <a:solidFill>
            <a:srgbClr val="4472C4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5">
            <a:extLst>
              <a:ext uri="{FF2B5EF4-FFF2-40B4-BE49-F238E27FC236}">
                <a16:creationId xmlns:a16="http://schemas.microsoft.com/office/drawing/2014/main" id="{B7ECA38D-CEB9-BEBD-68F0-39119C2CAFE2}"/>
              </a:ext>
            </a:extLst>
          </p:cNvPr>
          <p:cNvSpPr/>
          <p:nvPr/>
        </p:nvSpPr>
        <p:spPr>
          <a:xfrm>
            <a:off x="8906256" y="2487168"/>
            <a:ext cx="512064" cy="246888"/>
          </a:xfrm>
          <a:custGeom>
            <a:avLst/>
            <a:gdLst>
              <a:gd name="connsiteX0" fmla="*/ 512064 w 512064"/>
              <a:gd name="connsiteY0" fmla="*/ 45720 h 246888"/>
              <a:gd name="connsiteX1" fmla="*/ 237744 w 512064"/>
              <a:gd name="connsiteY1" fmla="*/ 0 h 246888"/>
              <a:gd name="connsiteX2" fmla="*/ 0 w 512064"/>
              <a:gd name="connsiteY2" fmla="*/ 73152 h 246888"/>
              <a:gd name="connsiteX3" fmla="*/ 0 w 512064"/>
              <a:gd name="connsiteY3" fmla="*/ 201168 h 246888"/>
              <a:gd name="connsiteX4" fmla="*/ 100584 w 512064"/>
              <a:gd name="connsiteY4" fmla="*/ 246888 h 246888"/>
              <a:gd name="connsiteX5" fmla="*/ 438912 w 512064"/>
              <a:gd name="connsiteY5" fmla="*/ 210312 h 246888"/>
              <a:gd name="connsiteX6" fmla="*/ 512064 w 512064"/>
              <a:gd name="connsiteY6" fmla="*/ 45720 h 246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12064" h="246888">
                <a:moveTo>
                  <a:pt x="512064" y="45720"/>
                </a:moveTo>
                <a:lnTo>
                  <a:pt x="237744" y="0"/>
                </a:lnTo>
                <a:lnTo>
                  <a:pt x="0" y="73152"/>
                </a:lnTo>
                <a:lnTo>
                  <a:pt x="0" y="201168"/>
                </a:lnTo>
                <a:lnTo>
                  <a:pt x="100584" y="246888"/>
                </a:lnTo>
                <a:lnTo>
                  <a:pt x="438912" y="210312"/>
                </a:lnTo>
                <a:lnTo>
                  <a:pt x="512064" y="45720"/>
                </a:lnTo>
                <a:close/>
              </a:path>
            </a:pathLst>
          </a:custGeom>
          <a:solidFill>
            <a:srgbClr val="4472C4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4">
            <a:extLst>
              <a:ext uri="{FF2B5EF4-FFF2-40B4-BE49-F238E27FC236}">
                <a16:creationId xmlns:a16="http://schemas.microsoft.com/office/drawing/2014/main" id="{13270025-2151-68FD-1BDE-724F1737E9B9}"/>
              </a:ext>
            </a:extLst>
          </p:cNvPr>
          <p:cNvSpPr/>
          <p:nvPr/>
        </p:nvSpPr>
        <p:spPr>
          <a:xfrm>
            <a:off x="7104888" y="4498848"/>
            <a:ext cx="374904" cy="237744"/>
          </a:xfrm>
          <a:custGeom>
            <a:avLst/>
            <a:gdLst>
              <a:gd name="connsiteX0" fmla="*/ 9144 w 374904"/>
              <a:gd name="connsiteY0" fmla="*/ 45720 h 237744"/>
              <a:gd name="connsiteX1" fmla="*/ 283464 w 374904"/>
              <a:gd name="connsiteY1" fmla="*/ 0 h 237744"/>
              <a:gd name="connsiteX2" fmla="*/ 374904 w 374904"/>
              <a:gd name="connsiteY2" fmla="*/ 164592 h 237744"/>
              <a:gd name="connsiteX3" fmla="*/ 146304 w 374904"/>
              <a:gd name="connsiteY3" fmla="*/ 237744 h 237744"/>
              <a:gd name="connsiteX4" fmla="*/ 0 w 374904"/>
              <a:gd name="connsiteY4" fmla="*/ 228600 h 237744"/>
              <a:gd name="connsiteX5" fmla="*/ 9144 w 374904"/>
              <a:gd name="connsiteY5" fmla="*/ 45720 h 237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74904" h="237744">
                <a:moveTo>
                  <a:pt x="9144" y="45720"/>
                </a:moveTo>
                <a:lnTo>
                  <a:pt x="283464" y="0"/>
                </a:lnTo>
                <a:lnTo>
                  <a:pt x="374904" y="164592"/>
                </a:lnTo>
                <a:lnTo>
                  <a:pt x="146304" y="237744"/>
                </a:lnTo>
                <a:lnTo>
                  <a:pt x="0" y="228600"/>
                </a:lnTo>
                <a:lnTo>
                  <a:pt x="9144" y="45720"/>
                </a:lnTo>
                <a:close/>
              </a:path>
            </a:pathLst>
          </a:custGeom>
          <a:solidFill>
            <a:srgbClr val="4472C4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3">
            <a:extLst>
              <a:ext uri="{FF2B5EF4-FFF2-40B4-BE49-F238E27FC236}">
                <a16:creationId xmlns:a16="http://schemas.microsoft.com/office/drawing/2014/main" id="{74BE8636-D452-89FA-31E3-0001165A7E53}"/>
              </a:ext>
            </a:extLst>
          </p:cNvPr>
          <p:cNvSpPr/>
          <p:nvPr/>
        </p:nvSpPr>
        <p:spPr>
          <a:xfrm>
            <a:off x="8119872" y="3609770"/>
            <a:ext cx="420624" cy="237744"/>
          </a:xfrm>
          <a:custGeom>
            <a:avLst/>
            <a:gdLst>
              <a:gd name="connsiteX0" fmla="*/ 173736 w 420624"/>
              <a:gd name="connsiteY0" fmla="*/ 0 h 237744"/>
              <a:gd name="connsiteX1" fmla="*/ 420624 w 420624"/>
              <a:gd name="connsiteY1" fmla="*/ 45720 h 237744"/>
              <a:gd name="connsiteX2" fmla="*/ 402336 w 420624"/>
              <a:gd name="connsiteY2" fmla="*/ 228600 h 237744"/>
              <a:gd name="connsiteX3" fmla="*/ 182880 w 420624"/>
              <a:gd name="connsiteY3" fmla="*/ 237744 h 237744"/>
              <a:gd name="connsiteX4" fmla="*/ 0 w 420624"/>
              <a:gd name="connsiteY4" fmla="*/ 173736 h 237744"/>
              <a:gd name="connsiteX5" fmla="*/ 173736 w 420624"/>
              <a:gd name="connsiteY5" fmla="*/ 0 h 237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0624" h="237744">
                <a:moveTo>
                  <a:pt x="173736" y="0"/>
                </a:moveTo>
                <a:lnTo>
                  <a:pt x="420624" y="45720"/>
                </a:lnTo>
                <a:lnTo>
                  <a:pt x="402336" y="228600"/>
                </a:lnTo>
                <a:lnTo>
                  <a:pt x="182880" y="237744"/>
                </a:lnTo>
                <a:lnTo>
                  <a:pt x="0" y="173736"/>
                </a:lnTo>
                <a:lnTo>
                  <a:pt x="173736" y="0"/>
                </a:lnTo>
                <a:close/>
              </a:path>
            </a:pathLst>
          </a:custGeom>
          <a:solidFill>
            <a:srgbClr val="4472C4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2">
            <a:extLst>
              <a:ext uri="{FF2B5EF4-FFF2-40B4-BE49-F238E27FC236}">
                <a16:creationId xmlns:a16="http://schemas.microsoft.com/office/drawing/2014/main" id="{14D5DC47-DFE6-6A61-1407-42E7E68D10BD}"/>
              </a:ext>
            </a:extLst>
          </p:cNvPr>
          <p:cNvSpPr/>
          <p:nvPr/>
        </p:nvSpPr>
        <p:spPr>
          <a:xfrm>
            <a:off x="7808804" y="4498848"/>
            <a:ext cx="448056" cy="457200"/>
          </a:xfrm>
          <a:custGeom>
            <a:avLst/>
            <a:gdLst>
              <a:gd name="connsiteX0" fmla="*/ 18288 w 448056"/>
              <a:gd name="connsiteY0" fmla="*/ 0 h 457200"/>
              <a:gd name="connsiteX1" fmla="*/ 448056 w 448056"/>
              <a:gd name="connsiteY1" fmla="*/ 54864 h 457200"/>
              <a:gd name="connsiteX2" fmla="*/ 384048 w 448056"/>
              <a:gd name="connsiteY2" fmla="*/ 457200 h 457200"/>
              <a:gd name="connsiteX3" fmla="*/ 0 w 448056"/>
              <a:gd name="connsiteY3" fmla="*/ 420624 h 457200"/>
              <a:gd name="connsiteX4" fmla="*/ 18288 w 448056"/>
              <a:gd name="connsiteY4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8056" h="457200">
                <a:moveTo>
                  <a:pt x="18288" y="0"/>
                </a:moveTo>
                <a:lnTo>
                  <a:pt x="448056" y="54864"/>
                </a:lnTo>
                <a:lnTo>
                  <a:pt x="384048" y="457200"/>
                </a:lnTo>
                <a:lnTo>
                  <a:pt x="0" y="420624"/>
                </a:lnTo>
                <a:lnTo>
                  <a:pt x="18288" y="0"/>
                </a:lnTo>
                <a:close/>
              </a:path>
            </a:pathLst>
          </a:custGeom>
          <a:solidFill>
            <a:srgbClr val="4472C4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1">
            <a:extLst>
              <a:ext uri="{FF2B5EF4-FFF2-40B4-BE49-F238E27FC236}">
                <a16:creationId xmlns:a16="http://schemas.microsoft.com/office/drawing/2014/main" id="{5D6E7836-3378-3BD7-CC4C-4AB449DE5B79}"/>
              </a:ext>
            </a:extLst>
          </p:cNvPr>
          <p:cNvSpPr/>
          <p:nvPr/>
        </p:nvSpPr>
        <p:spPr>
          <a:xfrm>
            <a:off x="9099031" y="4160521"/>
            <a:ext cx="704088" cy="905256"/>
          </a:xfrm>
          <a:custGeom>
            <a:avLst/>
            <a:gdLst>
              <a:gd name="connsiteX0" fmla="*/ 704088 w 704088"/>
              <a:gd name="connsiteY0" fmla="*/ 0 h 905256"/>
              <a:gd name="connsiteX1" fmla="*/ 585216 w 704088"/>
              <a:gd name="connsiteY1" fmla="*/ 905256 h 905256"/>
              <a:gd name="connsiteX2" fmla="*/ 100584 w 704088"/>
              <a:gd name="connsiteY2" fmla="*/ 896112 h 905256"/>
              <a:gd name="connsiteX3" fmla="*/ 0 w 704088"/>
              <a:gd name="connsiteY3" fmla="*/ 530352 h 905256"/>
              <a:gd name="connsiteX4" fmla="*/ 704088 w 704088"/>
              <a:gd name="connsiteY4" fmla="*/ 0 h 905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4088" h="905256">
                <a:moveTo>
                  <a:pt x="704088" y="0"/>
                </a:moveTo>
                <a:lnTo>
                  <a:pt x="585216" y="905256"/>
                </a:lnTo>
                <a:lnTo>
                  <a:pt x="100584" y="896112"/>
                </a:lnTo>
                <a:lnTo>
                  <a:pt x="0" y="530352"/>
                </a:lnTo>
                <a:lnTo>
                  <a:pt x="704088" y="0"/>
                </a:lnTo>
                <a:close/>
              </a:path>
            </a:pathLst>
          </a:custGeom>
          <a:solidFill>
            <a:srgbClr val="4472C4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3698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10</Words>
  <Application>Microsoft Office PowerPoint</Application>
  <PresentationFormat>Широкоэкранный</PresentationFormat>
  <Paragraphs>4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Zubilo BlackCTT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Макс Воробьев</dc:creator>
  <cp:lastModifiedBy>Макс Воробьев</cp:lastModifiedBy>
  <cp:revision>2</cp:revision>
  <dcterms:created xsi:type="dcterms:W3CDTF">2022-12-26T08:31:08Z</dcterms:created>
  <dcterms:modified xsi:type="dcterms:W3CDTF">2023-01-06T05:42:17Z</dcterms:modified>
</cp:coreProperties>
</file>