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3" r:id="rId4"/>
    <p:sldId id="264" r:id="rId5"/>
    <p:sldId id="261" r:id="rId6"/>
    <p:sldId id="265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2E5A9A"/>
    <a:srgbClr val="234C8E"/>
    <a:srgbClr val="FF0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F63AA-6ED7-12FC-E9C7-9005916E4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6610F4-7480-D038-8839-CCD57737B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D02C3D-0F9A-35E5-73B0-A055405B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C2FD2-441D-5775-812D-DB7EB4756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8F6C1-9A71-6C4A-5ACB-CEF01076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009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15FF9-DA69-556A-62C3-AE2BB9FC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92C26D-D6D6-A9F6-A5BD-D2F0830DD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3F70C2-6F68-4FD0-7BD5-4CED02BA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A89A60-3768-0681-5059-A4C9C72A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0ABCA0-E51A-D202-308D-551C05F2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64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7B5534-5EC9-CF9D-5E32-7C5E14387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60A5BF-81FF-E217-1AEF-F26DF1224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5403E2-F833-91C6-34A6-A287D4DD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7ABCEE-111E-EE19-82A5-788085BE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BA957-7443-4219-2CEB-3D59522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71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7C578-27D6-58B5-5F37-EBABA77A1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8E570A-DC3C-A87E-5F23-AE4B7FCD2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571B9-ECD5-2623-C9F5-78E0C715A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6F913-0E15-6A2A-1642-2E563E63F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5F479E-3BDC-24B7-04A2-02EBADE55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52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6E6B0-4F9D-5A3A-B499-969CD6A13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670AA0-8928-D181-11F8-56E624F13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83DCF9-41A4-2937-EA46-BE36BC51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3D6B3-71A9-9B7A-9CDB-F70347B7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06A01D-DAED-F08D-B3F1-7658D4E42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0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02A95-17B6-75F2-F789-9F36F902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6A2B34-E048-1CB8-5589-6EC2062AC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4E6622-FF26-6D8D-4A25-50A76D8AA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2A5AA3-5DE4-2B4E-261E-9413767F7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7D328E-27B7-9D6F-4EDE-EBAEB47E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BE3F12-4201-3234-1CBF-37815B45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7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E1AEC-BC09-6FA1-CEB3-BBEB7E6C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EDE43-2579-77DC-754B-F2E8B03ED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AF10BE-8E57-C14F-B3DF-97FC933F7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CB415F-CADA-C1B4-5D0F-9C047F5CC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27CFAA-0C91-ABA1-5543-AE4C17B39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C132E7-D103-F47F-F5DD-FE7B49E2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1B088D-F8B1-BAE6-E1AE-29B24AC3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0ABB82-44B2-7D45-1A49-098EF12FC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25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099DD-2A35-4B31-9384-D323B5B83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167007-B2AF-E34F-7FCE-4CF60C1C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26EBCB-C0AA-68B1-2426-E2966840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CE9B37-9234-494A-9E9A-2792A7208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06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292F01-17A2-0C00-9276-229B792A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453C9E-9F7E-B39C-CD42-64214D8B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A59478-AE13-53F5-5AA8-C6408633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7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6B5B5-E574-3815-0D08-95902AF2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49554-5468-1560-3DCE-0C209AD0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9842D1-D138-6727-7A30-9615F20C7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35104-9236-D75C-FCF4-588F869E3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FCF57A-64B6-A26A-13C7-B6EEDFB37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C2FA69-D9C5-8D68-8C90-A9880B5CA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3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014BC-04E2-C49B-5934-E39E32E0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EF4BEB-C33E-C6AE-37DE-917EF1594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2021E1-453A-C522-E9D9-A69BD95A8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1BAE33-8FFC-9941-EF65-6927CD2BD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5A1981-F67D-CE25-2A84-896D60077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F3B51A-CD61-F996-A2C8-D55871A3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74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E54F4-9210-77DD-6C46-6E2E3BC5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B0D8D1-02F5-2C9D-9587-B65940D6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4AAA32-D6F8-7991-DD6D-BB11CA3FD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5073A-288B-4D68-86EC-90A445133204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4AE95A-E2ED-5C7E-D64E-0BE2F3AB1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CFF34-56FC-1DA8-22D3-668DFAB9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1F098-D77D-4DE1-AD9C-03EDE7FC9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4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Рамка">
            <a:extLst>
              <a:ext uri="{FF2B5EF4-FFF2-40B4-BE49-F238E27FC236}">
                <a16:creationId xmlns:a16="http://schemas.microsoft.com/office/drawing/2014/main" id="{5801BD32-8A0F-0609-A0D3-DE15C3860C6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80090A27-6BFB-B76A-AC1B-9DC81C08E87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381483 w 12192000"/>
                <a:gd name="connsiteY0" fmla="*/ 616474 h 6858000"/>
                <a:gd name="connsiteX1" fmla="*/ 552000 w 12192000"/>
                <a:gd name="connsiteY1" fmla="*/ 1445957 h 6858000"/>
                <a:gd name="connsiteX2" fmla="*/ 552000 w 12192000"/>
                <a:gd name="connsiteY2" fmla="*/ 5402991 h 6858000"/>
                <a:gd name="connsiteX3" fmla="*/ 1381483 w 12192000"/>
                <a:gd name="connsiteY3" fmla="*/ 6232474 h 6858000"/>
                <a:gd name="connsiteX4" fmla="*/ 10810517 w 12192000"/>
                <a:gd name="connsiteY4" fmla="*/ 6232474 h 6858000"/>
                <a:gd name="connsiteX5" fmla="*/ 11640000 w 12192000"/>
                <a:gd name="connsiteY5" fmla="*/ 5402991 h 6858000"/>
                <a:gd name="connsiteX6" fmla="*/ 11640000 w 12192000"/>
                <a:gd name="connsiteY6" fmla="*/ 1445957 h 6858000"/>
                <a:gd name="connsiteX7" fmla="*/ 10810517 w 12192000"/>
                <a:gd name="connsiteY7" fmla="*/ 616474 h 6858000"/>
                <a:gd name="connsiteX8" fmla="*/ 0 w 12192000"/>
                <a:gd name="connsiteY8" fmla="*/ 0 h 6858000"/>
                <a:gd name="connsiteX9" fmla="*/ 12192000 w 12192000"/>
                <a:gd name="connsiteY9" fmla="*/ 0 h 6858000"/>
                <a:gd name="connsiteX10" fmla="*/ 12192000 w 12192000"/>
                <a:gd name="connsiteY10" fmla="*/ 6858000 h 6858000"/>
                <a:gd name="connsiteX11" fmla="*/ 0 w 12192000"/>
                <a:gd name="connsiteY1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858000">
                  <a:moveTo>
                    <a:pt x="1381483" y="616474"/>
                  </a:moveTo>
                  <a:cubicBezTo>
                    <a:pt x="923372" y="616474"/>
                    <a:pt x="552000" y="987846"/>
                    <a:pt x="552000" y="1445957"/>
                  </a:cubicBezTo>
                  <a:lnTo>
                    <a:pt x="552000" y="5402991"/>
                  </a:lnTo>
                  <a:cubicBezTo>
                    <a:pt x="552000" y="5861102"/>
                    <a:pt x="923372" y="6232474"/>
                    <a:pt x="1381483" y="6232474"/>
                  </a:cubicBezTo>
                  <a:lnTo>
                    <a:pt x="10810517" y="6232474"/>
                  </a:lnTo>
                  <a:cubicBezTo>
                    <a:pt x="11268628" y="6232474"/>
                    <a:pt x="11640000" y="5861102"/>
                    <a:pt x="11640000" y="5402991"/>
                  </a:cubicBezTo>
                  <a:lnTo>
                    <a:pt x="11640000" y="1445957"/>
                  </a:lnTo>
                  <a:cubicBezTo>
                    <a:pt x="11640000" y="987846"/>
                    <a:pt x="11268628" y="616474"/>
                    <a:pt x="10810517" y="616474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3AC17334-9C56-E691-ACA8-185C8B3EFB07}"/>
                </a:ext>
              </a:extLst>
            </p:cNvPr>
            <p:cNvSpPr/>
            <p:nvPr/>
          </p:nvSpPr>
          <p:spPr>
            <a:xfrm>
              <a:off x="264000" y="328474"/>
              <a:ext cx="11664000" cy="6192000"/>
            </a:xfrm>
            <a:custGeom>
              <a:avLst/>
              <a:gdLst>
                <a:gd name="connsiteX0" fmla="*/ 1117483 w 11664000"/>
                <a:gd name="connsiteY0" fmla="*/ 288000 h 6192000"/>
                <a:gd name="connsiteX1" fmla="*/ 288000 w 11664000"/>
                <a:gd name="connsiteY1" fmla="*/ 1117483 h 6192000"/>
                <a:gd name="connsiteX2" fmla="*/ 288000 w 11664000"/>
                <a:gd name="connsiteY2" fmla="*/ 5074517 h 6192000"/>
                <a:gd name="connsiteX3" fmla="*/ 1117483 w 11664000"/>
                <a:gd name="connsiteY3" fmla="*/ 5904000 h 6192000"/>
                <a:gd name="connsiteX4" fmla="*/ 10546517 w 11664000"/>
                <a:gd name="connsiteY4" fmla="*/ 5904000 h 6192000"/>
                <a:gd name="connsiteX5" fmla="*/ 11376000 w 11664000"/>
                <a:gd name="connsiteY5" fmla="*/ 5074517 h 6192000"/>
                <a:gd name="connsiteX6" fmla="*/ 11376000 w 11664000"/>
                <a:gd name="connsiteY6" fmla="*/ 1117483 h 6192000"/>
                <a:gd name="connsiteX7" fmla="*/ 10546517 w 11664000"/>
                <a:gd name="connsiteY7" fmla="*/ 288000 h 6192000"/>
                <a:gd name="connsiteX8" fmla="*/ 1032021 w 11664000"/>
                <a:gd name="connsiteY8" fmla="*/ 0 h 6192000"/>
                <a:gd name="connsiteX9" fmla="*/ 10631979 w 11664000"/>
                <a:gd name="connsiteY9" fmla="*/ 0 h 6192000"/>
                <a:gd name="connsiteX10" fmla="*/ 11664000 w 11664000"/>
                <a:gd name="connsiteY10" fmla="*/ 1032021 h 6192000"/>
                <a:gd name="connsiteX11" fmla="*/ 11664000 w 11664000"/>
                <a:gd name="connsiteY11" fmla="*/ 5159979 h 6192000"/>
                <a:gd name="connsiteX12" fmla="*/ 10631979 w 11664000"/>
                <a:gd name="connsiteY12" fmla="*/ 6192000 h 6192000"/>
                <a:gd name="connsiteX13" fmla="*/ 1032021 w 11664000"/>
                <a:gd name="connsiteY13" fmla="*/ 6192000 h 6192000"/>
                <a:gd name="connsiteX14" fmla="*/ 0 w 11664000"/>
                <a:gd name="connsiteY14" fmla="*/ 5159979 h 6192000"/>
                <a:gd name="connsiteX15" fmla="*/ 0 w 11664000"/>
                <a:gd name="connsiteY15" fmla="*/ 1032021 h 6192000"/>
                <a:gd name="connsiteX16" fmla="*/ 1032021 w 11664000"/>
                <a:gd name="connsiteY16" fmla="*/ 0 h 6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64000" h="6192000">
                  <a:moveTo>
                    <a:pt x="1117483" y="288000"/>
                  </a:moveTo>
                  <a:cubicBezTo>
                    <a:pt x="659372" y="288000"/>
                    <a:pt x="288000" y="659372"/>
                    <a:pt x="288000" y="1117483"/>
                  </a:cubicBezTo>
                  <a:lnTo>
                    <a:pt x="288000" y="5074517"/>
                  </a:lnTo>
                  <a:cubicBezTo>
                    <a:pt x="288000" y="5532628"/>
                    <a:pt x="659372" y="5904000"/>
                    <a:pt x="1117483" y="5904000"/>
                  </a:cubicBezTo>
                  <a:lnTo>
                    <a:pt x="10546517" y="5904000"/>
                  </a:lnTo>
                  <a:cubicBezTo>
                    <a:pt x="11004628" y="5904000"/>
                    <a:pt x="11376000" y="5532628"/>
                    <a:pt x="11376000" y="5074517"/>
                  </a:cubicBezTo>
                  <a:lnTo>
                    <a:pt x="11376000" y="1117483"/>
                  </a:lnTo>
                  <a:cubicBezTo>
                    <a:pt x="11376000" y="659372"/>
                    <a:pt x="11004628" y="288000"/>
                    <a:pt x="10546517" y="288000"/>
                  </a:cubicBezTo>
                  <a:close/>
                  <a:moveTo>
                    <a:pt x="1032021" y="0"/>
                  </a:moveTo>
                  <a:lnTo>
                    <a:pt x="10631979" y="0"/>
                  </a:lnTo>
                  <a:cubicBezTo>
                    <a:pt x="11201948" y="0"/>
                    <a:pt x="11664000" y="462052"/>
                    <a:pt x="11664000" y="1032021"/>
                  </a:cubicBezTo>
                  <a:lnTo>
                    <a:pt x="11664000" y="5159979"/>
                  </a:lnTo>
                  <a:cubicBezTo>
                    <a:pt x="11664000" y="5729948"/>
                    <a:pt x="11201948" y="6192000"/>
                    <a:pt x="10631979" y="6192000"/>
                  </a:cubicBezTo>
                  <a:lnTo>
                    <a:pt x="1032021" y="6192000"/>
                  </a:lnTo>
                  <a:cubicBezTo>
                    <a:pt x="462052" y="6192000"/>
                    <a:pt x="0" y="5729948"/>
                    <a:pt x="0" y="5159979"/>
                  </a:cubicBezTo>
                  <a:lnTo>
                    <a:pt x="0" y="1032021"/>
                  </a:lnTo>
                  <a:cubicBezTo>
                    <a:pt x="0" y="462052"/>
                    <a:pt x="462052" y="0"/>
                    <a:pt x="1032021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EA89742-8B7B-75AE-CFBA-49E73EB7A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132396"/>
            <a:ext cx="5051743" cy="413638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F9C94AF-8800-FD20-EC83-C633F5CFC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7" y="2052002"/>
            <a:ext cx="3438525" cy="4562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4D1F79-33AB-2B92-6630-30F1F8310F1F}"/>
              </a:ext>
            </a:extLst>
          </p:cNvPr>
          <p:cNvSpPr txBox="1"/>
          <p:nvPr/>
        </p:nvSpPr>
        <p:spPr>
          <a:xfrm>
            <a:off x="1472779" y="728563"/>
            <a:ext cx="92464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234C8E"/>
                </a:solidFill>
                <a:latin typeface="Zubilo BlackCTT" panose="02000500000000000000" pitchFamily="2" charset="0"/>
              </a:rPr>
              <a:t>КТО </a:t>
            </a:r>
            <a:r>
              <a:rPr lang="ru-RU" sz="8000" dirty="0">
                <a:solidFill>
                  <a:srgbClr val="FF0009"/>
                </a:solidFill>
                <a:latin typeface="Zubilo BlackCTT" panose="02000500000000000000" pitchFamily="2" charset="0"/>
              </a:rPr>
              <a:t>СПРЯТАЛСЯ</a:t>
            </a:r>
            <a:r>
              <a:rPr lang="en-US" sz="8000" dirty="0">
                <a:solidFill>
                  <a:srgbClr val="FF0009"/>
                </a:solidFill>
                <a:latin typeface="Zubilo BlackCTT" panose="02000500000000000000" pitchFamily="2" charset="0"/>
              </a:rPr>
              <a:t>?</a:t>
            </a:r>
            <a:endParaRPr lang="ru-RU" sz="8000" dirty="0">
              <a:solidFill>
                <a:srgbClr val="FF0009"/>
              </a:solidFill>
              <a:latin typeface="Zubilo BlackCT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54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Медведь" descr="Изображение выглядит как вода, внешний, нести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807BACCC-9950-99EF-9868-2AE0CA6DD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464" y="411147"/>
            <a:ext cx="11461072" cy="6446853"/>
          </a:xfrm>
          <a:prstGeom prst="rect">
            <a:avLst/>
          </a:prstGeom>
        </p:spPr>
      </p:pic>
      <p:grpSp>
        <p:nvGrpSpPr>
          <p:cNvPr id="3" name="Рамка">
            <a:extLst>
              <a:ext uri="{FF2B5EF4-FFF2-40B4-BE49-F238E27FC236}">
                <a16:creationId xmlns:a16="http://schemas.microsoft.com/office/drawing/2014/main" id="{2B6B2F03-1C92-E62C-FCF0-AA31E4BA4A9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9008A094-B56D-AA18-5C41-CD4702BCB04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381483 w 12192000"/>
                <a:gd name="connsiteY0" fmla="*/ 616474 h 6858000"/>
                <a:gd name="connsiteX1" fmla="*/ 552000 w 12192000"/>
                <a:gd name="connsiteY1" fmla="*/ 1445957 h 6858000"/>
                <a:gd name="connsiteX2" fmla="*/ 552000 w 12192000"/>
                <a:gd name="connsiteY2" fmla="*/ 5402991 h 6858000"/>
                <a:gd name="connsiteX3" fmla="*/ 1381483 w 12192000"/>
                <a:gd name="connsiteY3" fmla="*/ 6232474 h 6858000"/>
                <a:gd name="connsiteX4" fmla="*/ 10810517 w 12192000"/>
                <a:gd name="connsiteY4" fmla="*/ 6232474 h 6858000"/>
                <a:gd name="connsiteX5" fmla="*/ 11640000 w 12192000"/>
                <a:gd name="connsiteY5" fmla="*/ 5402991 h 6858000"/>
                <a:gd name="connsiteX6" fmla="*/ 11640000 w 12192000"/>
                <a:gd name="connsiteY6" fmla="*/ 1445957 h 6858000"/>
                <a:gd name="connsiteX7" fmla="*/ 10810517 w 12192000"/>
                <a:gd name="connsiteY7" fmla="*/ 616474 h 6858000"/>
                <a:gd name="connsiteX8" fmla="*/ 0 w 12192000"/>
                <a:gd name="connsiteY8" fmla="*/ 0 h 6858000"/>
                <a:gd name="connsiteX9" fmla="*/ 12192000 w 12192000"/>
                <a:gd name="connsiteY9" fmla="*/ 0 h 6858000"/>
                <a:gd name="connsiteX10" fmla="*/ 12192000 w 12192000"/>
                <a:gd name="connsiteY10" fmla="*/ 6858000 h 6858000"/>
                <a:gd name="connsiteX11" fmla="*/ 0 w 12192000"/>
                <a:gd name="connsiteY1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858000">
                  <a:moveTo>
                    <a:pt x="1381483" y="616474"/>
                  </a:moveTo>
                  <a:cubicBezTo>
                    <a:pt x="923372" y="616474"/>
                    <a:pt x="552000" y="987846"/>
                    <a:pt x="552000" y="1445957"/>
                  </a:cubicBezTo>
                  <a:lnTo>
                    <a:pt x="552000" y="5402991"/>
                  </a:lnTo>
                  <a:cubicBezTo>
                    <a:pt x="552000" y="5861102"/>
                    <a:pt x="923372" y="6232474"/>
                    <a:pt x="1381483" y="6232474"/>
                  </a:cubicBezTo>
                  <a:lnTo>
                    <a:pt x="10810517" y="6232474"/>
                  </a:lnTo>
                  <a:cubicBezTo>
                    <a:pt x="11268628" y="6232474"/>
                    <a:pt x="11640000" y="5861102"/>
                    <a:pt x="11640000" y="5402991"/>
                  </a:cubicBezTo>
                  <a:lnTo>
                    <a:pt x="11640000" y="1445957"/>
                  </a:lnTo>
                  <a:cubicBezTo>
                    <a:pt x="11640000" y="987846"/>
                    <a:pt x="11268628" y="616474"/>
                    <a:pt x="10810517" y="616474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3CCE0CFC-42E3-B55E-F4EA-8DFCDFED9E5D}"/>
                </a:ext>
              </a:extLst>
            </p:cNvPr>
            <p:cNvSpPr/>
            <p:nvPr/>
          </p:nvSpPr>
          <p:spPr>
            <a:xfrm>
              <a:off x="264000" y="328474"/>
              <a:ext cx="11664000" cy="6192000"/>
            </a:xfrm>
            <a:custGeom>
              <a:avLst/>
              <a:gdLst>
                <a:gd name="connsiteX0" fmla="*/ 1117483 w 11664000"/>
                <a:gd name="connsiteY0" fmla="*/ 288000 h 6192000"/>
                <a:gd name="connsiteX1" fmla="*/ 288000 w 11664000"/>
                <a:gd name="connsiteY1" fmla="*/ 1117483 h 6192000"/>
                <a:gd name="connsiteX2" fmla="*/ 288000 w 11664000"/>
                <a:gd name="connsiteY2" fmla="*/ 5074517 h 6192000"/>
                <a:gd name="connsiteX3" fmla="*/ 1117483 w 11664000"/>
                <a:gd name="connsiteY3" fmla="*/ 5904000 h 6192000"/>
                <a:gd name="connsiteX4" fmla="*/ 10546517 w 11664000"/>
                <a:gd name="connsiteY4" fmla="*/ 5904000 h 6192000"/>
                <a:gd name="connsiteX5" fmla="*/ 11376000 w 11664000"/>
                <a:gd name="connsiteY5" fmla="*/ 5074517 h 6192000"/>
                <a:gd name="connsiteX6" fmla="*/ 11376000 w 11664000"/>
                <a:gd name="connsiteY6" fmla="*/ 1117483 h 6192000"/>
                <a:gd name="connsiteX7" fmla="*/ 10546517 w 11664000"/>
                <a:gd name="connsiteY7" fmla="*/ 288000 h 6192000"/>
                <a:gd name="connsiteX8" fmla="*/ 1032021 w 11664000"/>
                <a:gd name="connsiteY8" fmla="*/ 0 h 6192000"/>
                <a:gd name="connsiteX9" fmla="*/ 10631979 w 11664000"/>
                <a:gd name="connsiteY9" fmla="*/ 0 h 6192000"/>
                <a:gd name="connsiteX10" fmla="*/ 11664000 w 11664000"/>
                <a:gd name="connsiteY10" fmla="*/ 1032021 h 6192000"/>
                <a:gd name="connsiteX11" fmla="*/ 11664000 w 11664000"/>
                <a:gd name="connsiteY11" fmla="*/ 5159979 h 6192000"/>
                <a:gd name="connsiteX12" fmla="*/ 10631979 w 11664000"/>
                <a:gd name="connsiteY12" fmla="*/ 6192000 h 6192000"/>
                <a:gd name="connsiteX13" fmla="*/ 1032021 w 11664000"/>
                <a:gd name="connsiteY13" fmla="*/ 6192000 h 6192000"/>
                <a:gd name="connsiteX14" fmla="*/ 0 w 11664000"/>
                <a:gd name="connsiteY14" fmla="*/ 5159979 h 6192000"/>
                <a:gd name="connsiteX15" fmla="*/ 0 w 11664000"/>
                <a:gd name="connsiteY15" fmla="*/ 1032021 h 6192000"/>
                <a:gd name="connsiteX16" fmla="*/ 1032021 w 11664000"/>
                <a:gd name="connsiteY16" fmla="*/ 0 h 6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64000" h="6192000">
                  <a:moveTo>
                    <a:pt x="1117483" y="288000"/>
                  </a:moveTo>
                  <a:cubicBezTo>
                    <a:pt x="659372" y="288000"/>
                    <a:pt x="288000" y="659372"/>
                    <a:pt x="288000" y="1117483"/>
                  </a:cubicBezTo>
                  <a:lnTo>
                    <a:pt x="288000" y="5074517"/>
                  </a:lnTo>
                  <a:cubicBezTo>
                    <a:pt x="288000" y="5532628"/>
                    <a:pt x="659372" y="5904000"/>
                    <a:pt x="1117483" y="5904000"/>
                  </a:cubicBezTo>
                  <a:lnTo>
                    <a:pt x="10546517" y="5904000"/>
                  </a:lnTo>
                  <a:cubicBezTo>
                    <a:pt x="11004628" y="5904000"/>
                    <a:pt x="11376000" y="5532628"/>
                    <a:pt x="11376000" y="5074517"/>
                  </a:cubicBezTo>
                  <a:lnTo>
                    <a:pt x="11376000" y="1117483"/>
                  </a:lnTo>
                  <a:cubicBezTo>
                    <a:pt x="11376000" y="659372"/>
                    <a:pt x="11004628" y="288000"/>
                    <a:pt x="10546517" y="288000"/>
                  </a:cubicBezTo>
                  <a:close/>
                  <a:moveTo>
                    <a:pt x="1032021" y="0"/>
                  </a:moveTo>
                  <a:lnTo>
                    <a:pt x="10631979" y="0"/>
                  </a:lnTo>
                  <a:cubicBezTo>
                    <a:pt x="11201948" y="0"/>
                    <a:pt x="11664000" y="462052"/>
                    <a:pt x="11664000" y="1032021"/>
                  </a:cubicBezTo>
                  <a:lnTo>
                    <a:pt x="11664000" y="5159979"/>
                  </a:lnTo>
                  <a:cubicBezTo>
                    <a:pt x="11664000" y="5729948"/>
                    <a:pt x="11201948" y="6192000"/>
                    <a:pt x="10631979" y="6192000"/>
                  </a:cubicBezTo>
                  <a:lnTo>
                    <a:pt x="1032021" y="6192000"/>
                  </a:lnTo>
                  <a:cubicBezTo>
                    <a:pt x="462052" y="6192000"/>
                    <a:pt x="0" y="5729948"/>
                    <a:pt x="0" y="5159979"/>
                  </a:cubicBezTo>
                  <a:lnTo>
                    <a:pt x="0" y="1032021"/>
                  </a:lnTo>
                  <a:cubicBezTo>
                    <a:pt x="0" y="462052"/>
                    <a:pt x="462052" y="0"/>
                    <a:pt x="1032021" y="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EDAD2E5-074A-7B4C-E458-9E2F6671E395}"/>
              </a:ext>
            </a:extLst>
          </p:cNvPr>
          <p:cNvGrpSpPr/>
          <p:nvPr/>
        </p:nvGrpSpPr>
        <p:grpSpPr>
          <a:xfrm>
            <a:off x="924825" y="1049126"/>
            <a:ext cx="9254720" cy="4759748"/>
            <a:chOff x="924825" y="1049126"/>
            <a:chExt cx="9254720" cy="4759748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35E7BA63-A0D9-699C-CA62-D55933BF7B41}"/>
                </a:ext>
              </a:extLst>
            </p:cNvPr>
            <p:cNvSpPr/>
            <p:nvPr/>
          </p:nvSpPr>
          <p:spPr>
            <a:xfrm>
              <a:off x="6367666" y="2159406"/>
              <a:ext cx="2530136" cy="2530136"/>
            </a:xfrm>
            <a:prstGeom prst="ellipse">
              <a:avLst/>
            </a:prstGeom>
            <a:ln w="3810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CBCB6A4C-56D7-76E0-E91C-302B78561411}"/>
                </a:ext>
              </a:extLst>
            </p:cNvPr>
            <p:cNvSpPr/>
            <p:nvPr/>
          </p:nvSpPr>
          <p:spPr>
            <a:xfrm>
              <a:off x="9234665" y="3499063"/>
              <a:ext cx="944880" cy="172720"/>
            </a:xfrm>
            <a:prstGeom prst="rect">
              <a:avLst/>
            </a:pr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2DA0378-83AB-A464-4667-C7D8FEF4F8F8}"/>
                </a:ext>
              </a:extLst>
            </p:cNvPr>
            <p:cNvSpPr/>
            <p:nvPr/>
          </p:nvSpPr>
          <p:spPr>
            <a:xfrm>
              <a:off x="9234665" y="3167317"/>
              <a:ext cx="944880" cy="172720"/>
            </a:xfrm>
            <a:prstGeom prst="rect">
              <a:avLst/>
            </a:pr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Дуга 18">
              <a:extLst>
                <a:ext uri="{FF2B5EF4-FFF2-40B4-BE49-F238E27FC236}">
                  <a16:creationId xmlns:a16="http://schemas.microsoft.com/office/drawing/2014/main" id="{21C05436-16F3-B6B6-43EA-D6B14C25AD7D}"/>
                </a:ext>
              </a:extLst>
            </p:cNvPr>
            <p:cNvSpPr/>
            <p:nvPr/>
          </p:nvSpPr>
          <p:spPr>
            <a:xfrm rot="10800000" flipH="1">
              <a:off x="4890767" y="3671783"/>
              <a:ext cx="2835525" cy="2137091"/>
            </a:xfrm>
            <a:prstGeom prst="arc">
              <a:avLst>
                <a:gd name="adj1" fmla="val 10777447"/>
                <a:gd name="adj2" fmla="val 0"/>
              </a:avLst>
            </a:prstGeom>
            <a:ln w="12700">
              <a:solidFill>
                <a:srgbClr val="FF0000"/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Дуга 20">
              <a:extLst>
                <a:ext uri="{FF2B5EF4-FFF2-40B4-BE49-F238E27FC236}">
                  <a16:creationId xmlns:a16="http://schemas.microsoft.com/office/drawing/2014/main" id="{9BBF46E1-9FC5-62C8-7AB0-3767C40F30B8}"/>
                </a:ext>
              </a:extLst>
            </p:cNvPr>
            <p:cNvSpPr/>
            <p:nvPr/>
          </p:nvSpPr>
          <p:spPr>
            <a:xfrm>
              <a:off x="2134829" y="1049126"/>
              <a:ext cx="2835525" cy="2137091"/>
            </a:xfrm>
            <a:prstGeom prst="arc">
              <a:avLst>
                <a:gd name="adj1" fmla="val 10777447"/>
                <a:gd name="adj2" fmla="val 0"/>
              </a:avLst>
            </a:prstGeom>
            <a:ln w="12700">
              <a:solidFill>
                <a:srgbClr val="FF0000"/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2" name="Рисунок 21" descr="Изображение выглядит как вода, внешний, нести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8C8A82C2-38CA-99F4-5906-0D705EC9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8" t="39558" r="41182" b="22334"/>
            <a:stretch>
              <a:fillRect/>
            </a:stretch>
          </p:blipFill>
          <p:spPr>
            <a:xfrm>
              <a:off x="924825" y="2159406"/>
              <a:ext cx="2530136" cy="2530136"/>
            </a:xfrm>
            <a:custGeom>
              <a:avLst/>
              <a:gdLst>
                <a:gd name="connsiteX0" fmla="*/ 1265068 w 2530136"/>
                <a:gd name="connsiteY0" fmla="*/ 0 h 2530136"/>
                <a:gd name="connsiteX1" fmla="*/ 2530136 w 2530136"/>
                <a:gd name="connsiteY1" fmla="*/ 1265068 h 2530136"/>
                <a:gd name="connsiteX2" fmla="*/ 1265068 w 2530136"/>
                <a:gd name="connsiteY2" fmla="*/ 2530136 h 2530136"/>
                <a:gd name="connsiteX3" fmla="*/ 0 w 2530136"/>
                <a:gd name="connsiteY3" fmla="*/ 1265068 h 2530136"/>
                <a:gd name="connsiteX4" fmla="*/ 1265068 w 2530136"/>
                <a:gd name="connsiteY4" fmla="*/ 0 h 253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136" h="2530136">
                  <a:moveTo>
                    <a:pt x="1265068" y="0"/>
                  </a:moveTo>
                  <a:cubicBezTo>
                    <a:pt x="1963746" y="0"/>
                    <a:pt x="2530136" y="566390"/>
                    <a:pt x="2530136" y="1265068"/>
                  </a:cubicBezTo>
                  <a:cubicBezTo>
                    <a:pt x="2530136" y="1963746"/>
                    <a:pt x="1963746" y="2530136"/>
                    <a:pt x="1265068" y="2530136"/>
                  </a:cubicBezTo>
                  <a:cubicBezTo>
                    <a:pt x="566390" y="2530136"/>
                    <a:pt x="0" y="1963746"/>
                    <a:pt x="0" y="1265068"/>
                  </a:cubicBezTo>
                  <a:cubicBezTo>
                    <a:pt x="0" y="566390"/>
                    <a:pt x="566390" y="0"/>
                    <a:pt x="1265068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</a:ln>
          </p:spPr>
        </p:pic>
        <p:pic>
          <p:nvPicPr>
            <p:cNvPr id="23" name="Рисунок 22" descr="Изображение выглядит как трава, нести, внешний, коричневый&#10;&#10;Автоматически созданное описание">
              <a:extLst>
                <a:ext uri="{FF2B5EF4-FFF2-40B4-BE49-F238E27FC236}">
                  <a16:creationId xmlns:a16="http://schemas.microsoft.com/office/drawing/2014/main" id="{415E5362-F522-ECEC-3F3F-D3A810D0E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3" t="20874" r="71428" b="42232"/>
            <a:stretch>
              <a:fillRect/>
            </a:stretch>
          </p:blipFill>
          <p:spPr>
            <a:xfrm>
              <a:off x="3644332" y="2180215"/>
              <a:ext cx="2530136" cy="2530136"/>
            </a:xfrm>
            <a:custGeom>
              <a:avLst/>
              <a:gdLst>
                <a:gd name="connsiteX0" fmla="*/ 1265068 w 2530136"/>
                <a:gd name="connsiteY0" fmla="*/ 0 h 2530136"/>
                <a:gd name="connsiteX1" fmla="*/ 2530136 w 2530136"/>
                <a:gd name="connsiteY1" fmla="*/ 1265068 h 2530136"/>
                <a:gd name="connsiteX2" fmla="*/ 1265068 w 2530136"/>
                <a:gd name="connsiteY2" fmla="*/ 2530136 h 2530136"/>
                <a:gd name="connsiteX3" fmla="*/ 0 w 2530136"/>
                <a:gd name="connsiteY3" fmla="*/ 1265068 h 2530136"/>
                <a:gd name="connsiteX4" fmla="*/ 1265068 w 2530136"/>
                <a:gd name="connsiteY4" fmla="*/ 0 h 253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136" h="2530136">
                  <a:moveTo>
                    <a:pt x="1265068" y="0"/>
                  </a:moveTo>
                  <a:cubicBezTo>
                    <a:pt x="1963746" y="0"/>
                    <a:pt x="2530136" y="566390"/>
                    <a:pt x="2530136" y="1265068"/>
                  </a:cubicBezTo>
                  <a:cubicBezTo>
                    <a:pt x="2530136" y="1963746"/>
                    <a:pt x="1963746" y="2530136"/>
                    <a:pt x="1265068" y="2530136"/>
                  </a:cubicBezTo>
                  <a:cubicBezTo>
                    <a:pt x="566390" y="2530136"/>
                    <a:pt x="0" y="1963746"/>
                    <a:pt x="0" y="1265068"/>
                  </a:cubicBezTo>
                  <a:cubicBezTo>
                    <a:pt x="0" y="566390"/>
                    <a:pt x="566390" y="0"/>
                    <a:pt x="1265068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</a:ln>
          </p:spPr>
        </p:pic>
        <p:pic>
          <p:nvPicPr>
            <p:cNvPr id="25" name="Рисунок 24" descr="Изображение выглядит как коллекция карти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3265725A-C892-EF85-F2B8-9CC213FE2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861" y="2495677"/>
              <a:ext cx="1175746" cy="1866647"/>
            </a:xfrm>
            <a:prstGeom prst="rect">
              <a:avLst/>
            </a:prstGeom>
          </p:spPr>
        </p:pic>
      </p:grpSp>
      <p:pic>
        <p:nvPicPr>
          <p:cNvPr id="27" name="Вопрос">
            <a:extLst>
              <a:ext uri="{FF2B5EF4-FFF2-40B4-BE49-F238E27FC236}">
                <a16:creationId xmlns:a16="http://schemas.microsoft.com/office/drawing/2014/main" id="{39027B7B-B5B2-0F60-5EB9-9FF4A632C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9620" y="1930730"/>
            <a:ext cx="124369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трава, внешний, млекопитающее, свинья&#10;&#10;Автоматически созданное описание">
            <a:extLst>
              <a:ext uri="{FF2B5EF4-FFF2-40B4-BE49-F238E27FC236}">
                <a16:creationId xmlns:a16="http://schemas.microsoft.com/office/drawing/2014/main" id="{C32A0E41-F4E7-888A-4CDF-422F2FB863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2" y="106017"/>
            <a:ext cx="11664000" cy="6414458"/>
          </a:xfrm>
          <a:prstGeom prst="rect">
            <a:avLst/>
          </a:prstGeom>
        </p:spPr>
      </p:pic>
      <p:grpSp>
        <p:nvGrpSpPr>
          <p:cNvPr id="3" name="Рамка">
            <a:extLst>
              <a:ext uri="{FF2B5EF4-FFF2-40B4-BE49-F238E27FC236}">
                <a16:creationId xmlns:a16="http://schemas.microsoft.com/office/drawing/2014/main" id="{2B6B2F03-1C92-E62C-FCF0-AA31E4BA4A9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9008A094-B56D-AA18-5C41-CD4702BCB04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381483 w 12192000"/>
                <a:gd name="connsiteY0" fmla="*/ 616474 h 6858000"/>
                <a:gd name="connsiteX1" fmla="*/ 552000 w 12192000"/>
                <a:gd name="connsiteY1" fmla="*/ 1445957 h 6858000"/>
                <a:gd name="connsiteX2" fmla="*/ 552000 w 12192000"/>
                <a:gd name="connsiteY2" fmla="*/ 5402991 h 6858000"/>
                <a:gd name="connsiteX3" fmla="*/ 1381483 w 12192000"/>
                <a:gd name="connsiteY3" fmla="*/ 6232474 h 6858000"/>
                <a:gd name="connsiteX4" fmla="*/ 10810517 w 12192000"/>
                <a:gd name="connsiteY4" fmla="*/ 6232474 h 6858000"/>
                <a:gd name="connsiteX5" fmla="*/ 11640000 w 12192000"/>
                <a:gd name="connsiteY5" fmla="*/ 5402991 h 6858000"/>
                <a:gd name="connsiteX6" fmla="*/ 11640000 w 12192000"/>
                <a:gd name="connsiteY6" fmla="*/ 1445957 h 6858000"/>
                <a:gd name="connsiteX7" fmla="*/ 10810517 w 12192000"/>
                <a:gd name="connsiteY7" fmla="*/ 616474 h 6858000"/>
                <a:gd name="connsiteX8" fmla="*/ 0 w 12192000"/>
                <a:gd name="connsiteY8" fmla="*/ 0 h 6858000"/>
                <a:gd name="connsiteX9" fmla="*/ 12192000 w 12192000"/>
                <a:gd name="connsiteY9" fmla="*/ 0 h 6858000"/>
                <a:gd name="connsiteX10" fmla="*/ 12192000 w 12192000"/>
                <a:gd name="connsiteY10" fmla="*/ 6858000 h 6858000"/>
                <a:gd name="connsiteX11" fmla="*/ 0 w 12192000"/>
                <a:gd name="connsiteY1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858000">
                  <a:moveTo>
                    <a:pt x="1381483" y="616474"/>
                  </a:moveTo>
                  <a:cubicBezTo>
                    <a:pt x="923372" y="616474"/>
                    <a:pt x="552000" y="987846"/>
                    <a:pt x="552000" y="1445957"/>
                  </a:cubicBezTo>
                  <a:lnTo>
                    <a:pt x="552000" y="5402991"/>
                  </a:lnTo>
                  <a:cubicBezTo>
                    <a:pt x="552000" y="5861102"/>
                    <a:pt x="923372" y="6232474"/>
                    <a:pt x="1381483" y="6232474"/>
                  </a:cubicBezTo>
                  <a:lnTo>
                    <a:pt x="10810517" y="6232474"/>
                  </a:lnTo>
                  <a:cubicBezTo>
                    <a:pt x="11268628" y="6232474"/>
                    <a:pt x="11640000" y="5861102"/>
                    <a:pt x="11640000" y="5402991"/>
                  </a:cubicBezTo>
                  <a:lnTo>
                    <a:pt x="11640000" y="1445957"/>
                  </a:lnTo>
                  <a:cubicBezTo>
                    <a:pt x="11640000" y="987846"/>
                    <a:pt x="11268628" y="616474"/>
                    <a:pt x="10810517" y="616474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3CCE0CFC-42E3-B55E-F4EA-8DFCDFED9E5D}"/>
                </a:ext>
              </a:extLst>
            </p:cNvPr>
            <p:cNvSpPr/>
            <p:nvPr/>
          </p:nvSpPr>
          <p:spPr>
            <a:xfrm>
              <a:off x="264000" y="328474"/>
              <a:ext cx="11664000" cy="6192000"/>
            </a:xfrm>
            <a:custGeom>
              <a:avLst/>
              <a:gdLst>
                <a:gd name="connsiteX0" fmla="*/ 1117483 w 11664000"/>
                <a:gd name="connsiteY0" fmla="*/ 288000 h 6192000"/>
                <a:gd name="connsiteX1" fmla="*/ 288000 w 11664000"/>
                <a:gd name="connsiteY1" fmla="*/ 1117483 h 6192000"/>
                <a:gd name="connsiteX2" fmla="*/ 288000 w 11664000"/>
                <a:gd name="connsiteY2" fmla="*/ 5074517 h 6192000"/>
                <a:gd name="connsiteX3" fmla="*/ 1117483 w 11664000"/>
                <a:gd name="connsiteY3" fmla="*/ 5904000 h 6192000"/>
                <a:gd name="connsiteX4" fmla="*/ 10546517 w 11664000"/>
                <a:gd name="connsiteY4" fmla="*/ 5904000 h 6192000"/>
                <a:gd name="connsiteX5" fmla="*/ 11376000 w 11664000"/>
                <a:gd name="connsiteY5" fmla="*/ 5074517 h 6192000"/>
                <a:gd name="connsiteX6" fmla="*/ 11376000 w 11664000"/>
                <a:gd name="connsiteY6" fmla="*/ 1117483 h 6192000"/>
                <a:gd name="connsiteX7" fmla="*/ 10546517 w 11664000"/>
                <a:gd name="connsiteY7" fmla="*/ 288000 h 6192000"/>
                <a:gd name="connsiteX8" fmla="*/ 1032021 w 11664000"/>
                <a:gd name="connsiteY8" fmla="*/ 0 h 6192000"/>
                <a:gd name="connsiteX9" fmla="*/ 10631979 w 11664000"/>
                <a:gd name="connsiteY9" fmla="*/ 0 h 6192000"/>
                <a:gd name="connsiteX10" fmla="*/ 11664000 w 11664000"/>
                <a:gd name="connsiteY10" fmla="*/ 1032021 h 6192000"/>
                <a:gd name="connsiteX11" fmla="*/ 11664000 w 11664000"/>
                <a:gd name="connsiteY11" fmla="*/ 5159979 h 6192000"/>
                <a:gd name="connsiteX12" fmla="*/ 10631979 w 11664000"/>
                <a:gd name="connsiteY12" fmla="*/ 6192000 h 6192000"/>
                <a:gd name="connsiteX13" fmla="*/ 1032021 w 11664000"/>
                <a:gd name="connsiteY13" fmla="*/ 6192000 h 6192000"/>
                <a:gd name="connsiteX14" fmla="*/ 0 w 11664000"/>
                <a:gd name="connsiteY14" fmla="*/ 5159979 h 6192000"/>
                <a:gd name="connsiteX15" fmla="*/ 0 w 11664000"/>
                <a:gd name="connsiteY15" fmla="*/ 1032021 h 6192000"/>
                <a:gd name="connsiteX16" fmla="*/ 1032021 w 11664000"/>
                <a:gd name="connsiteY16" fmla="*/ 0 h 6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64000" h="6192000">
                  <a:moveTo>
                    <a:pt x="1117483" y="288000"/>
                  </a:moveTo>
                  <a:cubicBezTo>
                    <a:pt x="659372" y="288000"/>
                    <a:pt x="288000" y="659372"/>
                    <a:pt x="288000" y="1117483"/>
                  </a:cubicBezTo>
                  <a:lnTo>
                    <a:pt x="288000" y="5074517"/>
                  </a:lnTo>
                  <a:cubicBezTo>
                    <a:pt x="288000" y="5532628"/>
                    <a:pt x="659372" y="5904000"/>
                    <a:pt x="1117483" y="5904000"/>
                  </a:cubicBezTo>
                  <a:lnTo>
                    <a:pt x="10546517" y="5904000"/>
                  </a:lnTo>
                  <a:cubicBezTo>
                    <a:pt x="11004628" y="5904000"/>
                    <a:pt x="11376000" y="5532628"/>
                    <a:pt x="11376000" y="5074517"/>
                  </a:cubicBezTo>
                  <a:lnTo>
                    <a:pt x="11376000" y="1117483"/>
                  </a:lnTo>
                  <a:cubicBezTo>
                    <a:pt x="11376000" y="659372"/>
                    <a:pt x="11004628" y="288000"/>
                    <a:pt x="10546517" y="288000"/>
                  </a:cubicBezTo>
                  <a:close/>
                  <a:moveTo>
                    <a:pt x="1032021" y="0"/>
                  </a:moveTo>
                  <a:lnTo>
                    <a:pt x="10631979" y="0"/>
                  </a:lnTo>
                  <a:cubicBezTo>
                    <a:pt x="11201948" y="0"/>
                    <a:pt x="11664000" y="462052"/>
                    <a:pt x="11664000" y="1032021"/>
                  </a:cubicBezTo>
                  <a:lnTo>
                    <a:pt x="11664000" y="5159979"/>
                  </a:lnTo>
                  <a:cubicBezTo>
                    <a:pt x="11664000" y="5729948"/>
                    <a:pt x="11201948" y="6192000"/>
                    <a:pt x="10631979" y="6192000"/>
                  </a:cubicBezTo>
                  <a:lnTo>
                    <a:pt x="1032021" y="6192000"/>
                  </a:lnTo>
                  <a:cubicBezTo>
                    <a:pt x="462052" y="6192000"/>
                    <a:pt x="0" y="5729948"/>
                    <a:pt x="0" y="5159979"/>
                  </a:cubicBezTo>
                  <a:lnTo>
                    <a:pt x="0" y="1032021"/>
                  </a:lnTo>
                  <a:cubicBezTo>
                    <a:pt x="0" y="462052"/>
                    <a:pt x="462052" y="0"/>
                    <a:pt x="1032021" y="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8" name="Вопрос">
            <a:extLst>
              <a:ext uri="{FF2B5EF4-FFF2-40B4-BE49-F238E27FC236}">
                <a16:creationId xmlns:a16="http://schemas.microsoft.com/office/drawing/2014/main" id="{770D4FDA-3185-6066-F741-45393A5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620" y="1930730"/>
            <a:ext cx="1243692" cy="2645893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12C2575-ACA9-DF7F-D7B0-2F608324436A}"/>
              </a:ext>
            </a:extLst>
          </p:cNvPr>
          <p:cNvGrpSpPr/>
          <p:nvPr/>
        </p:nvGrpSpPr>
        <p:grpSpPr>
          <a:xfrm>
            <a:off x="869761" y="1049126"/>
            <a:ext cx="9309784" cy="4759748"/>
            <a:chOff x="869761" y="1049126"/>
            <a:chExt cx="9309784" cy="4759748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35E7BA63-A0D9-699C-CA62-D55933BF7B41}"/>
                </a:ext>
              </a:extLst>
            </p:cNvPr>
            <p:cNvSpPr/>
            <p:nvPr/>
          </p:nvSpPr>
          <p:spPr>
            <a:xfrm>
              <a:off x="6367666" y="2159406"/>
              <a:ext cx="2530136" cy="2530136"/>
            </a:xfrm>
            <a:prstGeom prst="ellipse">
              <a:avLst/>
            </a:prstGeom>
            <a:ln w="3810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CBCB6A4C-56D7-76E0-E91C-302B78561411}"/>
                </a:ext>
              </a:extLst>
            </p:cNvPr>
            <p:cNvSpPr/>
            <p:nvPr/>
          </p:nvSpPr>
          <p:spPr>
            <a:xfrm>
              <a:off x="9234665" y="3499063"/>
              <a:ext cx="944880" cy="172720"/>
            </a:xfrm>
            <a:prstGeom prst="rect">
              <a:avLst/>
            </a:pr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2DA0378-83AB-A464-4667-C7D8FEF4F8F8}"/>
                </a:ext>
              </a:extLst>
            </p:cNvPr>
            <p:cNvSpPr/>
            <p:nvPr/>
          </p:nvSpPr>
          <p:spPr>
            <a:xfrm>
              <a:off x="9234665" y="3167317"/>
              <a:ext cx="944880" cy="172720"/>
            </a:xfrm>
            <a:prstGeom prst="rect">
              <a:avLst/>
            </a:pr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Дуга 18">
              <a:extLst>
                <a:ext uri="{FF2B5EF4-FFF2-40B4-BE49-F238E27FC236}">
                  <a16:creationId xmlns:a16="http://schemas.microsoft.com/office/drawing/2014/main" id="{21C05436-16F3-B6B6-43EA-D6B14C25AD7D}"/>
                </a:ext>
              </a:extLst>
            </p:cNvPr>
            <p:cNvSpPr/>
            <p:nvPr/>
          </p:nvSpPr>
          <p:spPr>
            <a:xfrm rot="10800000" flipH="1">
              <a:off x="4890767" y="3671783"/>
              <a:ext cx="2835525" cy="2137091"/>
            </a:xfrm>
            <a:prstGeom prst="arc">
              <a:avLst>
                <a:gd name="adj1" fmla="val 10777447"/>
                <a:gd name="adj2" fmla="val 0"/>
              </a:avLst>
            </a:prstGeom>
            <a:ln w="12700">
              <a:solidFill>
                <a:srgbClr val="FF0000"/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Дуга 20">
              <a:extLst>
                <a:ext uri="{FF2B5EF4-FFF2-40B4-BE49-F238E27FC236}">
                  <a16:creationId xmlns:a16="http://schemas.microsoft.com/office/drawing/2014/main" id="{9BBF46E1-9FC5-62C8-7AB0-3767C40F30B8}"/>
                </a:ext>
              </a:extLst>
            </p:cNvPr>
            <p:cNvSpPr/>
            <p:nvPr/>
          </p:nvSpPr>
          <p:spPr>
            <a:xfrm>
              <a:off x="2134829" y="1049126"/>
              <a:ext cx="2835525" cy="2137091"/>
            </a:xfrm>
            <a:prstGeom prst="arc">
              <a:avLst>
                <a:gd name="adj1" fmla="val 10777447"/>
                <a:gd name="adj2" fmla="val 0"/>
              </a:avLst>
            </a:prstGeom>
            <a:ln w="12700">
              <a:solidFill>
                <a:srgbClr val="FF0000"/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 descr="Изображение выглядит как трава, внешний, млекопитающее, свинья&#10;&#10;Автоматически созданное описание">
              <a:extLst>
                <a:ext uri="{FF2B5EF4-FFF2-40B4-BE49-F238E27FC236}">
                  <a16:creationId xmlns:a16="http://schemas.microsoft.com/office/drawing/2014/main" id="{EA21AE1A-C1D9-C660-6F58-F3E44EB87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28" t="26229" r="5186" b="26229"/>
            <a:stretch>
              <a:fillRect/>
            </a:stretch>
          </p:blipFill>
          <p:spPr>
            <a:xfrm>
              <a:off x="3642546" y="2168458"/>
              <a:ext cx="2530136" cy="2530136"/>
            </a:xfrm>
            <a:custGeom>
              <a:avLst/>
              <a:gdLst>
                <a:gd name="connsiteX0" fmla="*/ 1265068 w 2530136"/>
                <a:gd name="connsiteY0" fmla="*/ 0 h 2530136"/>
                <a:gd name="connsiteX1" fmla="*/ 2530136 w 2530136"/>
                <a:gd name="connsiteY1" fmla="*/ 1265068 h 2530136"/>
                <a:gd name="connsiteX2" fmla="*/ 1265068 w 2530136"/>
                <a:gd name="connsiteY2" fmla="*/ 2530136 h 2530136"/>
                <a:gd name="connsiteX3" fmla="*/ 0 w 2530136"/>
                <a:gd name="connsiteY3" fmla="*/ 1265068 h 2530136"/>
                <a:gd name="connsiteX4" fmla="*/ 1265068 w 2530136"/>
                <a:gd name="connsiteY4" fmla="*/ 0 h 253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136" h="2530136">
                  <a:moveTo>
                    <a:pt x="1265068" y="0"/>
                  </a:moveTo>
                  <a:cubicBezTo>
                    <a:pt x="1963746" y="0"/>
                    <a:pt x="2530136" y="566390"/>
                    <a:pt x="2530136" y="1265068"/>
                  </a:cubicBezTo>
                  <a:cubicBezTo>
                    <a:pt x="2530136" y="1963746"/>
                    <a:pt x="1963746" y="2530136"/>
                    <a:pt x="1265068" y="2530136"/>
                  </a:cubicBezTo>
                  <a:cubicBezTo>
                    <a:pt x="566390" y="2530136"/>
                    <a:pt x="0" y="1963746"/>
                    <a:pt x="0" y="1265068"/>
                  </a:cubicBezTo>
                  <a:cubicBezTo>
                    <a:pt x="0" y="566390"/>
                    <a:pt x="566390" y="0"/>
                    <a:pt x="1265068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</a:ln>
          </p:spPr>
        </p:pic>
        <p:pic>
          <p:nvPicPr>
            <p:cNvPr id="10" name="Рисунок 9" descr="Изображение выглядит как трава, внешний, млекопитающее, стоит&#10;&#10;Автоматически созданное описание">
              <a:extLst>
                <a:ext uri="{FF2B5EF4-FFF2-40B4-BE49-F238E27FC236}">
                  <a16:creationId xmlns:a16="http://schemas.microsoft.com/office/drawing/2014/main" id="{B1B7C269-4856-0189-A1AB-329CD0EBC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5" t="58517" r="23913" b="4590"/>
            <a:stretch>
              <a:fillRect/>
            </a:stretch>
          </p:blipFill>
          <p:spPr>
            <a:xfrm>
              <a:off x="869761" y="2249623"/>
              <a:ext cx="2530136" cy="2530136"/>
            </a:xfrm>
            <a:custGeom>
              <a:avLst/>
              <a:gdLst>
                <a:gd name="connsiteX0" fmla="*/ 1265068 w 2530136"/>
                <a:gd name="connsiteY0" fmla="*/ 0 h 2530136"/>
                <a:gd name="connsiteX1" fmla="*/ 2530136 w 2530136"/>
                <a:gd name="connsiteY1" fmla="*/ 1265068 h 2530136"/>
                <a:gd name="connsiteX2" fmla="*/ 1265068 w 2530136"/>
                <a:gd name="connsiteY2" fmla="*/ 2530136 h 2530136"/>
                <a:gd name="connsiteX3" fmla="*/ 0 w 2530136"/>
                <a:gd name="connsiteY3" fmla="*/ 1265068 h 2530136"/>
                <a:gd name="connsiteX4" fmla="*/ 1265068 w 2530136"/>
                <a:gd name="connsiteY4" fmla="*/ 0 h 253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136" h="2530136">
                  <a:moveTo>
                    <a:pt x="1265068" y="0"/>
                  </a:moveTo>
                  <a:cubicBezTo>
                    <a:pt x="1963746" y="0"/>
                    <a:pt x="2530136" y="566390"/>
                    <a:pt x="2530136" y="1265068"/>
                  </a:cubicBezTo>
                  <a:cubicBezTo>
                    <a:pt x="2530136" y="1963746"/>
                    <a:pt x="1963746" y="2530136"/>
                    <a:pt x="1265068" y="2530136"/>
                  </a:cubicBezTo>
                  <a:cubicBezTo>
                    <a:pt x="566390" y="2530136"/>
                    <a:pt x="0" y="1963746"/>
                    <a:pt x="0" y="1265068"/>
                  </a:cubicBezTo>
                  <a:cubicBezTo>
                    <a:pt x="0" y="566390"/>
                    <a:pt x="566390" y="0"/>
                    <a:pt x="1265068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</a:ln>
          </p:spPr>
        </p:pic>
        <p:pic>
          <p:nvPicPr>
            <p:cNvPr id="20" name="Рисунок 19" descr="Изображение выглядит как текст, чер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84839A3B-2860-3D00-93CA-D434546B7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7" y="2646620"/>
              <a:ext cx="1192508" cy="1555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ысь, лесной кот, кот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0F944572-C2C4-881A-4866-81DEEB379B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023" y="0"/>
            <a:ext cx="11293609" cy="6857999"/>
          </a:xfrm>
          <a:prstGeom prst="rect">
            <a:avLst/>
          </a:prstGeom>
        </p:spPr>
      </p:pic>
      <p:grpSp>
        <p:nvGrpSpPr>
          <p:cNvPr id="3" name="Рамка">
            <a:extLst>
              <a:ext uri="{FF2B5EF4-FFF2-40B4-BE49-F238E27FC236}">
                <a16:creationId xmlns:a16="http://schemas.microsoft.com/office/drawing/2014/main" id="{2B6B2F03-1C92-E62C-FCF0-AA31E4BA4A9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9008A094-B56D-AA18-5C41-CD4702BCB04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381483 w 12192000"/>
                <a:gd name="connsiteY0" fmla="*/ 616474 h 6858000"/>
                <a:gd name="connsiteX1" fmla="*/ 552000 w 12192000"/>
                <a:gd name="connsiteY1" fmla="*/ 1445957 h 6858000"/>
                <a:gd name="connsiteX2" fmla="*/ 552000 w 12192000"/>
                <a:gd name="connsiteY2" fmla="*/ 5402991 h 6858000"/>
                <a:gd name="connsiteX3" fmla="*/ 1381483 w 12192000"/>
                <a:gd name="connsiteY3" fmla="*/ 6232474 h 6858000"/>
                <a:gd name="connsiteX4" fmla="*/ 10810517 w 12192000"/>
                <a:gd name="connsiteY4" fmla="*/ 6232474 h 6858000"/>
                <a:gd name="connsiteX5" fmla="*/ 11640000 w 12192000"/>
                <a:gd name="connsiteY5" fmla="*/ 5402991 h 6858000"/>
                <a:gd name="connsiteX6" fmla="*/ 11640000 w 12192000"/>
                <a:gd name="connsiteY6" fmla="*/ 1445957 h 6858000"/>
                <a:gd name="connsiteX7" fmla="*/ 10810517 w 12192000"/>
                <a:gd name="connsiteY7" fmla="*/ 616474 h 6858000"/>
                <a:gd name="connsiteX8" fmla="*/ 0 w 12192000"/>
                <a:gd name="connsiteY8" fmla="*/ 0 h 6858000"/>
                <a:gd name="connsiteX9" fmla="*/ 12192000 w 12192000"/>
                <a:gd name="connsiteY9" fmla="*/ 0 h 6858000"/>
                <a:gd name="connsiteX10" fmla="*/ 12192000 w 12192000"/>
                <a:gd name="connsiteY10" fmla="*/ 6858000 h 6858000"/>
                <a:gd name="connsiteX11" fmla="*/ 0 w 12192000"/>
                <a:gd name="connsiteY1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858000">
                  <a:moveTo>
                    <a:pt x="1381483" y="616474"/>
                  </a:moveTo>
                  <a:cubicBezTo>
                    <a:pt x="923372" y="616474"/>
                    <a:pt x="552000" y="987846"/>
                    <a:pt x="552000" y="1445957"/>
                  </a:cubicBezTo>
                  <a:lnTo>
                    <a:pt x="552000" y="5402991"/>
                  </a:lnTo>
                  <a:cubicBezTo>
                    <a:pt x="552000" y="5861102"/>
                    <a:pt x="923372" y="6232474"/>
                    <a:pt x="1381483" y="6232474"/>
                  </a:cubicBezTo>
                  <a:lnTo>
                    <a:pt x="10810517" y="6232474"/>
                  </a:lnTo>
                  <a:cubicBezTo>
                    <a:pt x="11268628" y="6232474"/>
                    <a:pt x="11640000" y="5861102"/>
                    <a:pt x="11640000" y="5402991"/>
                  </a:cubicBezTo>
                  <a:lnTo>
                    <a:pt x="11640000" y="1445957"/>
                  </a:lnTo>
                  <a:cubicBezTo>
                    <a:pt x="11640000" y="987846"/>
                    <a:pt x="11268628" y="616474"/>
                    <a:pt x="10810517" y="616474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3CCE0CFC-42E3-B55E-F4EA-8DFCDFED9E5D}"/>
                </a:ext>
              </a:extLst>
            </p:cNvPr>
            <p:cNvSpPr/>
            <p:nvPr/>
          </p:nvSpPr>
          <p:spPr>
            <a:xfrm>
              <a:off x="264000" y="328474"/>
              <a:ext cx="11664000" cy="6192000"/>
            </a:xfrm>
            <a:custGeom>
              <a:avLst/>
              <a:gdLst>
                <a:gd name="connsiteX0" fmla="*/ 1117483 w 11664000"/>
                <a:gd name="connsiteY0" fmla="*/ 288000 h 6192000"/>
                <a:gd name="connsiteX1" fmla="*/ 288000 w 11664000"/>
                <a:gd name="connsiteY1" fmla="*/ 1117483 h 6192000"/>
                <a:gd name="connsiteX2" fmla="*/ 288000 w 11664000"/>
                <a:gd name="connsiteY2" fmla="*/ 5074517 h 6192000"/>
                <a:gd name="connsiteX3" fmla="*/ 1117483 w 11664000"/>
                <a:gd name="connsiteY3" fmla="*/ 5904000 h 6192000"/>
                <a:gd name="connsiteX4" fmla="*/ 10546517 w 11664000"/>
                <a:gd name="connsiteY4" fmla="*/ 5904000 h 6192000"/>
                <a:gd name="connsiteX5" fmla="*/ 11376000 w 11664000"/>
                <a:gd name="connsiteY5" fmla="*/ 5074517 h 6192000"/>
                <a:gd name="connsiteX6" fmla="*/ 11376000 w 11664000"/>
                <a:gd name="connsiteY6" fmla="*/ 1117483 h 6192000"/>
                <a:gd name="connsiteX7" fmla="*/ 10546517 w 11664000"/>
                <a:gd name="connsiteY7" fmla="*/ 288000 h 6192000"/>
                <a:gd name="connsiteX8" fmla="*/ 1032021 w 11664000"/>
                <a:gd name="connsiteY8" fmla="*/ 0 h 6192000"/>
                <a:gd name="connsiteX9" fmla="*/ 10631979 w 11664000"/>
                <a:gd name="connsiteY9" fmla="*/ 0 h 6192000"/>
                <a:gd name="connsiteX10" fmla="*/ 11664000 w 11664000"/>
                <a:gd name="connsiteY10" fmla="*/ 1032021 h 6192000"/>
                <a:gd name="connsiteX11" fmla="*/ 11664000 w 11664000"/>
                <a:gd name="connsiteY11" fmla="*/ 5159979 h 6192000"/>
                <a:gd name="connsiteX12" fmla="*/ 10631979 w 11664000"/>
                <a:gd name="connsiteY12" fmla="*/ 6192000 h 6192000"/>
                <a:gd name="connsiteX13" fmla="*/ 1032021 w 11664000"/>
                <a:gd name="connsiteY13" fmla="*/ 6192000 h 6192000"/>
                <a:gd name="connsiteX14" fmla="*/ 0 w 11664000"/>
                <a:gd name="connsiteY14" fmla="*/ 5159979 h 6192000"/>
                <a:gd name="connsiteX15" fmla="*/ 0 w 11664000"/>
                <a:gd name="connsiteY15" fmla="*/ 1032021 h 6192000"/>
                <a:gd name="connsiteX16" fmla="*/ 1032021 w 11664000"/>
                <a:gd name="connsiteY16" fmla="*/ 0 h 6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64000" h="6192000">
                  <a:moveTo>
                    <a:pt x="1117483" y="288000"/>
                  </a:moveTo>
                  <a:cubicBezTo>
                    <a:pt x="659372" y="288000"/>
                    <a:pt x="288000" y="659372"/>
                    <a:pt x="288000" y="1117483"/>
                  </a:cubicBezTo>
                  <a:lnTo>
                    <a:pt x="288000" y="5074517"/>
                  </a:lnTo>
                  <a:cubicBezTo>
                    <a:pt x="288000" y="5532628"/>
                    <a:pt x="659372" y="5904000"/>
                    <a:pt x="1117483" y="5904000"/>
                  </a:cubicBezTo>
                  <a:lnTo>
                    <a:pt x="10546517" y="5904000"/>
                  </a:lnTo>
                  <a:cubicBezTo>
                    <a:pt x="11004628" y="5904000"/>
                    <a:pt x="11376000" y="5532628"/>
                    <a:pt x="11376000" y="5074517"/>
                  </a:cubicBezTo>
                  <a:lnTo>
                    <a:pt x="11376000" y="1117483"/>
                  </a:lnTo>
                  <a:cubicBezTo>
                    <a:pt x="11376000" y="659372"/>
                    <a:pt x="11004628" y="288000"/>
                    <a:pt x="10546517" y="288000"/>
                  </a:cubicBezTo>
                  <a:close/>
                  <a:moveTo>
                    <a:pt x="1032021" y="0"/>
                  </a:moveTo>
                  <a:lnTo>
                    <a:pt x="10631979" y="0"/>
                  </a:lnTo>
                  <a:cubicBezTo>
                    <a:pt x="11201948" y="0"/>
                    <a:pt x="11664000" y="462052"/>
                    <a:pt x="11664000" y="1032021"/>
                  </a:cubicBezTo>
                  <a:lnTo>
                    <a:pt x="11664000" y="5159979"/>
                  </a:lnTo>
                  <a:cubicBezTo>
                    <a:pt x="11664000" y="5729948"/>
                    <a:pt x="11201948" y="6192000"/>
                    <a:pt x="10631979" y="6192000"/>
                  </a:cubicBezTo>
                  <a:lnTo>
                    <a:pt x="1032021" y="6192000"/>
                  </a:lnTo>
                  <a:cubicBezTo>
                    <a:pt x="462052" y="6192000"/>
                    <a:pt x="0" y="5729948"/>
                    <a:pt x="0" y="5159979"/>
                  </a:cubicBezTo>
                  <a:lnTo>
                    <a:pt x="0" y="1032021"/>
                  </a:lnTo>
                  <a:cubicBezTo>
                    <a:pt x="0" y="462052"/>
                    <a:pt x="462052" y="0"/>
                    <a:pt x="1032021" y="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8" name="Вопрос">
            <a:extLst>
              <a:ext uri="{FF2B5EF4-FFF2-40B4-BE49-F238E27FC236}">
                <a16:creationId xmlns:a16="http://schemas.microsoft.com/office/drawing/2014/main" id="{770D4FDA-3185-6066-F741-45393A5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620" y="1930730"/>
            <a:ext cx="1243692" cy="2645893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3E44544-335C-3CDC-3B91-A81032A75A40}"/>
              </a:ext>
            </a:extLst>
          </p:cNvPr>
          <p:cNvGrpSpPr/>
          <p:nvPr/>
        </p:nvGrpSpPr>
        <p:grpSpPr>
          <a:xfrm>
            <a:off x="940417" y="1049126"/>
            <a:ext cx="9239128" cy="4759748"/>
            <a:chOff x="940417" y="1049126"/>
            <a:chExt cx="9239128" cy="4759748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35E7BA63-A0D9-699C-CA62-D55933BF7B41}"/>
                </a:ext>
              </a:extLst>
            </p:cNvPr>
            <p:cNvSpPr/>
            <p:nvPr/>
          </p:nvSpPr>
          <p:spPr>
            <a:xfrm>
              <a:off x="6367666" y="2159406"/>
              <a:ext cx="2530136" cy="2530136"/>
            </a:xfrm>
            <a:prstGeom prst="ellipse">
              <a:avLst/>
            </a:prstGeom>
            <a:ln w="3810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CBCB6A4C-56D7-76E0-E91C-302B78561411}"/>
                </a:ext>
              </a:extLst>
            </p:cNvPr>
            <p:cNvSpPr/>
            <p:nvPr/>
          </p:nvSpPr>
          <p:spPr>
            <a:xfrm>
              <a:off x="9234665" y="3499063"/>
              <a:ext cx="944880" cy="172720"/>
            </a:xfrm>
            <a:prstGeom prst="rect">
              <a:avLst/>
            </a:pr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2DA0378-83AB-A464-4667-C7D8FEF4F8F8}"/>
                </a:ext>
              </a:extLst>
            </p:cNvPr>
            <p:cNvSpPr/>
            <p:nvPr/>
          </p:nvSpPr>
          <p:spPr>
            <a:xfrm>
              <a:off x="9234665" y="3167317"/>
              <a:ext cx="944880" cy="172720"/>
            </a:xfrm>
            <a:prstGeom prst="rect">
              <a:avLst/>
            </a:pr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Дуга 18">
              <a:extLst>
                <a:ext uri="{FF2B5EF4-FFF2-40B4-BE49-F238E27FC236}">
                  <a16:creationId xmlns:a16="http://schemas.microsoft.com/office/drawing/2014/main" id="{21C05436-16F3-B6B6-43EA-D6B14C25AD7D}"/>
                </a:ext>
              </a:extLst>
            </p:cNvPr>
            <p:cNvSpPr/>
            <p:nvPr/>
          </p:nvSpPr>
          <p:spPr>
            <a:xfrm rot="10800000" flipH="1">
              <a:off x="4890767" y="3671783"/>
              <a:ext cx="2835525" cy="2137091"/>
            </a:xfrm>
            <a:prstGeom prst="arc">
              <a:avLst>
                <a:gd name="adj1" fmla="val 10777447"/>
                <a:gd name="adj2" fmla="val 0"/>
              </a:avLst>
            </a:prstGeom>
            <a:ln w="12700">
              <a:solidFill>
                <a:srgbClr val="FF0000"/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Дуга 20">
              <a:extLst>
                <a:ext uri="{FF2B5EF4-FFF2-40B4-BE49-F238E27FC236}">
                  <a16:creationId xmlns:a16="http://schemas.microsoft.com/office/drawing/2014/main" id="{9BBF46E1-9FC5-62C8-7AB0-3767C40F30B8}"/>
                </a:ext>
              </a:extLst>
            </p:cNvPr>
            <p:cNvSpPr/>
            <p:nvPr/>
          </p:nvSpPr>
          <p:spPr>
            <a:xfrm>
              <a:off x="2134829" y="1049126"/>
              <a:ext cx="2835525" cy="2137091"/>
            </a:xfrm>
            <a:prstGeom prst="arc">
              <a:avLst>
                <a:gd name="adj1" fmla="val 10777447"/>
                <a:gd name="adj2" fmla="val 0"/>
              </a:avLst>
            </a:prstGeom>
            <a:ln w="12700">
              <a:solidFill>
                <a:srgbClr val="FF0000"/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 descr="Изображение выглядит как рысь, лесной кот, кот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0560CC89-57F0-C991-72D9-37256C352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0" t="55345" r="57771" b="7762"/>
            <a:stretch>
              <a:fillRect/>
            </a:stretch>
          </p:blipFill>
          <p:spPr>
            <a:xfrm>
              <a:off x="3669099" y="2159406"/>
              <a:ext cx="2530136" cy="2530136"/>
            </a:xfrm>
            <a:custGeom>
              <a:avLst/>
              <a:gdLst>
                <a:gd name="connsiteX0" fmla="*/ 1265068 w 2530136"/>
                <a:gd name="connsiteY0" fmla="*/ 0 h 2530136"/>
                <a:gd name="connsiteX1" fmla="*/ 2530136 w 2530136"/>
                <a:gd name="connsiteY1" fmla="*/ 1265068 h 2530136"/>
                <a:gd name="connsiteX2" fmla="*/ 1265068 w 2530136"/>
                <a:gd name="connsiteY2" fmla="*/ 2530136 h 2530136"/>
                <a:gd name="connsiteX3" fmla="*/ 0 w 2530136"/>
                <a:gd name="connsiteY3" fmla="*/ 1265068 h 2530136"/>
                <a:gd name="connsiteX4" fmla="*/ 1265068 w 2530136"/>
                <a:gd name="connsiteY4" fmla="*/ 0 h 253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136" h="2530136">
                  <a:moveTo>
                    <a:pt x="1265068" y="0"/>
                  </a:moveTo>
                  <a:cubicBezTo>
                    <a:pt x="1963746" y="0"/>
                    <a:pt x="2530136" y="566390"/>
                    <a:pt x="2530136" y="1265068"/>
                  </a:cubicBezTo>
                  <a:cubicBezTo>
                    <a:pt x="2530136" y="1963746"/>
                    <a:pt x="1963746" y="2530136"/>
                    <a:pt x="1265068" y="2530136"/>
                  </a:cubicBezTo>
                  <a:cubicBezTo>
                    <a:pt x="566390" y="2530136"/>
                    <a:pt x="0" y="1963746"/>
                    <a:pt x="0" y="1265068"/>
                  </a:cubicBezTo>
                  <a:cubicBezTo>
                    <a:pt x="0" y="566390"/>
                    <a:pt x="566390" y="0"/>
                    <a:pt x="1265068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</a:ln>
          </p:spPr>
        </p:pic>
        <p:pic>
          <p:nvPicPr>
            <p:cNvPr id="10" name="Рисунок 9" descr="Изображение выглядит как кот, млекопитающее, внешний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C0750532-B3D1-9528-254D-20255A7F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6" t="13911" r="55002" b="49196"/>
            <a:stretch>
              <a:fillRect/>
            </a:stretch>
          </p:blipFill>
          <p:spPr>
            <a:xfrm>
              <a:off x="940417" y="2159406"/>
              <a:ext cx="2530136" cy="2530136"/>
            </a:xfrm>
            <a:custGeom>
              <a:avLst/>
              <a:gdLst>
                <a:gd name="connsiteX0" fmla="*/ 1265068 w 2530136"/>
                <a:gd name="connsiteY0" fmla="*/ 0 h 2530136"/>
                <a:gd name="connsiteX1" fmla="*/ 2530136 w 2530136"/>
                <a:gd name="connsiteY1" fmla="*/ 1265068 h 2530136"/>
                <a:gd name="connsiteX2" fmla="*/ 1265068 w 2530136"/>
                <a:gd name="connsiteY2" fmla="*/ 2530136 h 2530136"/>
                <a:gd name="connsiteX3" fmla="*/ 0 w 2530136"/>
                <a:gd name="connsiteY3" fmla="*/ 1265068 h 2530136"/>
                <a:gd name="connsiteX4" fmla="*/ 1265068 w 2530136"/>
                <a:gd name="connsiteY4" fmla="*/ 0 h 253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136" h="2530136">
                  <a:moveTo>
                    <a:pt x="1265068" y="0"/>
                  </a:moveTo>
                  <a:cubicBezTo>
                    <a:pt x="1963746" y="0"/>
                    <a:pt x="2530136" y="566390"/>
                    <a:pt x="2530136" y="1265068"/>
                  </a:cubicBezTo>
                  <a:cubicBezTo>
                    <a:pt x="2530136" y="1963746"/>
                    <a:pt x="1963746" y="2530136"/>
                    <a:pt x="1265068" y="2530136"/>
                  </a:cubicBezTo>
                  <a:cubicBezTo>
                    <a:pt x="566390" y="2530136"/>
                    <a:pt x="0" y="1963746"/>
                    <a:pt x="0" y="1265068"/>
                  </a:cubicBezTo>
                  <a:cubicBezTo>
                    <a:pt x="0" y="566390"/>
                    <a:pt x="566390" y="0"/>
                    <a:pt x="1265068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</a:ln>
          </p:spPr>
        </p:pic>
        <p:pic>
          <p:nvPicPr>
            <p:cNvPr id="16" name="Рисунок 15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33DD9830-C019-C570-66DC-24812D0AE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804" y="2322226"/>
              <a:ext cx="1704975" cy="2024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57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B7DE4C-A3E1-878D-82A5-FD0E8965E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2" y="392108"/>
            <a:ext cx="11478827" cy="6456840"/>
          </a:xfrm>
          <a:prstGeom prst="rect">
            <a:avLst/>
          </a:prstGeom>
        </p:spPr>
      </p:pic>
      <p:grpSp>
        <p:nvGrpSpPr>
          <p:cNvPr id="3" name="Рамка">
            <a:extLst>
              <a:ext uri="{FF2B5EF4-FFF2-40B4-BE49-F238E27FC236}">
                <a16:creationId xmlns:a16="http://schemas.microsoft.com/office/drawing/2014/main" id="{2B6B2F03-1C92-E62C-FCF0-AA31E4BA4A9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9008A094-B56D-AA18-5C41-CD4702BCB04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381483 w 12192000"/>
                <a:gd name="connsiteY0" fmla="*/ 616474 h 6858000"/>
                <a:gd name="connsiteX1" fmla="*/ 552000 w 12192000"/>
                <a:gd name="connsiteY1" fmla="*/ 1445957 h 6858000"/>
                <a:gd name="connsiteX2" fmla="*/ 552000 w 12192000"/>
                <a:gd name="connsiteY2" fmla="*/ 5402991 h 6858000"/>
                <a:gd name="connsiteX3" fmla="*/ 1381483 w 12192000"/>
                <a:gd name="connsiteY3" fmla="*/ 6232474 h 6858000"/>
                <a:gd name="connsiteX4" fmla="*/ 10810517 w 12192000"/>
                <a:gd name="connsiteY4" fmla="*/ 6232474 h 6858000"/>
                <a:gd name="connsiteX5" fmla="*/ 11640000 w 12192000"/>
                <a:gd name="connsiteY5" fmla="*/ 5402991 h 6858000"/>
                <a:gd name="connsiteX6" fmla="*/ 11640000 w 12192000"/>
                <a:gd name="connsiteY6" fmla="*/ 1445957 h 6858000"/>
                <a:gd name="connsiteX7" fmla="*/ 10810517 w 12192000"/>
                <a:gd name="connsiteY7" fmla="*/ 616474 h 6858000"/>
                <a:gd name="connsiteX8" fmla="*/ 0 w 12192000"/>
                <a:gd name="connsiteY8" fmla="*/ 0 h 6858000"/>
                <a:gd name="connsiteX9" fmla="*/ 12192000 w 12192000"/>
                <a:gd name="connsiteY9" fmla="*/ 0 h 6858000"/>
                <a:gd name="connsiteX10" fmla="*/ 12192000 w 12192000"/>
                <a:gd name="connsiteY10" fmla="*/ 6858000 h 6858000"/>
                <a:gd name="connsiteX11" fmla="*/ 0 w 12192000"/>
                <a:gd name="connsiteY1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858000">
                  <a:moveTo>
                    <a:pt x="1381483" y="616474"/>
                  </a:moveTo>
                  <a:cubicBezTo>
                    <a:pt x="923372" y="616474"/>
                    <a:pt x="552000" y="987846"/>
                    <a:pt x="552000" y="1445957"/>
                  </a:cubicBezTo>
                  <a:lnTo>
                    <a:pt x="552000" y="5402991"/>
                  </a:lnTo>
                  <a:cubicBezTo>
                    <a:pt x="552000" y="5861102"/>
                    <a:pt x="923372" y="6232474"/>
                    <a:pt x="1381483" y="6232474"/>
                  </a:cubicBezTo>
                  <a:lnTo>
                    <a:pt x="10810517" y="6232474"/>
                  </a:lnTo>
                  <a:cubicBezTo>
                    <a:pt x="11268628" y="6232474"/>
                    <a:pt x="11640000" y="5861102"/>
                    <a:pt x="11640000" y="5402991"/>
                  </a:cubicBezTo>
                  <a:lnTo>
                    <a:pt x="11640000" y="1445957"/>
                  </a:lnTo>
                  <a:cubicBezTo>
                    <a:pt x="11640000" y="987846"/>
                    <a:pt x="11268628" y="616474"/>
                    <a:pt x="10810517" y="616474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3CCE0CFC-42E3-B55E-F4EA-8DFCDFED9E5D}"/>
                </a:ext>
              </a:extLst>
            </p:cNvPr>
            <p:cNvSpPr/>
            <p:nvPr/>
          </p:nvSpPr>
          <p:spPr>
            <a:xfrm>
              <a:off x="264000" y="328474"/>
              <a:ext cx="11664000" cy="6192000"/>
            </a:xfrm>
            <a:custGeom>
              <a:avLst/>
              <a:gdLst>
                <a:gd name="connsiteX0" fmla="*/ 1117483 w 11664000"/>
                <a:gd name="connsiteY0" fmla="*/ 288000 h 6192000"/>
                <a:gd name="connsiteX1" fmla="*/ 288000 w 11664000"/>
                <a:gd name="connsiteY1" fmla="*/ 1117483 h 6192000"/>
                <a:gd name="connsiteX2" fmla="*/ 288000 w 11664000"/>
                <a:gd name="connsiteY2" fmla="*/ 5074517 h 6192000"/>
                <a:gd name="connsiteX3" fmla="*/ 1117483 w 11664000"/>
                <a:gd name="connsiteY3" fmla="*/ 5904000 h 6192000"/>
                <a:gd name="connsiteX4" fmla="*/ 10546517 w 11664000"/>
                <a:gd name="connsiteY4" fmla="*/ 5904000 h 6192000"/>
                <a:gd name="connsiteX5" fmla="*/ 11376000 w 11664000"/>
                <a:gd name="connsiteY5" fmla="*/ 5074517 h 6192000"/>
                <a:gd name="connsiteX6" fmla="*/ 11376000 w 11664000"/>
                <a:gd name="connsiteY6" fmla="*/ 1117483 h 6192000"/>
                <a:gd name="connsiteX7" fmla="*/ 10546517 w 11664000"/>
                <a:gd name="connsiteY7" fmla="*/ 288000 h 6192000"/>
                <a:gd name="connsiteX8" fmla="*/ 1032021 w 11664000"/>
                <a:gd name="connsiteY8" fmla="*/ 0 h 6192000"/>
                <a:gd name="connsiteX9" fmla="*/ 10631979 w 11664000"/>
                <a:gd name="connsiteY9" fmla="*/ 0 h 6192000"/>
                <a:gd name="connsiteX10" fmla="*/ 11664000 w 11664000"/>
                <a:gd name="connsiteY10" fmla="*/ 1032021 h 6192000"/>
                <a:gd name="connsiteX11" fmla="*/ 11664000 w 11664000"/>
                <a:gd name="connsiteY11" fmla="*/ 5159979 h 6192000"/>
                <a:gd name="connsiteX12" fmla="*/ 10631979 w 11664000"/>
                <a:gd name="connsiteY12" fmla="*/ 6192000 h 6192000"/>
                <a:gd name="connsiteX13" fmla="*/ 1032021 w 11664000"/>
                <a:gd name="connsiteY13" fmla="*/ 6192000 h 6192000"/>
                <a:gd name="connsiteX14" fmla="*/ 0 w 11664000"/>
                <a:gd name="connsiteY14" fmla="*/ 5159979 h 6192000"/>
                <a:gd name="connsiteX15" fmla="*/ 0 w 11664000"/>
                <a:gd name="connsiteY15" fmla="*/ 1032021 h 6192000"/>
                <a:gd name="connsiteX16" fmla="*/ 1032021 w 11664000"/>
                <a:gd name="connsiteY16" fmla="*/ 0 h 6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64000" h="6192000">
                  <a:moveTo>
                    <a:pt x="1117483" y="288000"/>
                  </a:moveTo>
                  <a:cubicBezTo>
                    <a:pt x="659372" y="288000"/>
                    <a:pt x="288000" y="659372"/>
                    <a:pt x="288000" y="1117483"/>
                  </a:cubicBezTo>
                  <a:lnTo>
                    <a:pt x="288000" y="5074517"/>
                  </a:lnTo>
                  <a:cubicBezTo>
                    <a:pt x="288000" y="5532628"/>
                    <a:pt x="659372" y="5904000"/>
                    <a:pt x="1117483" y="5904000"/>
                  </a:cubicBezTo>
                  <a:lnTo>
                    <a:pt x="10546517" y="5904000"/>
                  </a:lnTo>
                  <a:cubicBezTo>
                    <a:pt x="11004628" y="5904000"/>
                    <a:pt x="11376000" y="5532628"/>
                    <a:pt x="11376000" y="5074517"/>
                  </a:cubicBezTo>
                  <a:lnTo>
                    <a:pt x="11376000" y="1117483"/>
                  </a:lnTo>
                  <a:cubicBezTo>
                    <a:pt x="11376000" y="659372"/>
                    <a:pt x="11004628" y="288000"/>
                    <a:pt x="10546517" y="288000"/>
                  </a:cubicBezTo>
                  <a:close/>
                  <a:moveTo>
                    <a:pt x="1032021" y="0"/>
                  </a:moveTo>
                  <a:lnTo>
                    <a:pt x="10631979" y="0"/>
                  </a:lnTo>
                  <a:cubicBezTo>
                    <a:pt x="11201948" y="0"/>
                    <a:pt x="11664000" y="462052"/>
                    <a:pt x="11664000" y="1032021"/>
                  </a:cubicBezTo>
                  <a:lnTo>
                    <a:pt x="11664000" y="5159979"/>
                  </a:lnTo>
                  <a:cubicBezTo>
                    <a:pt x="11664000" y="5729948"/>
                    <a:pt x="11201948" y="6192000"/>
                    <a:pt x="10631979" y="6192000"/>
                  </a:cubicBezTo>
                  <a:lnTo>
                    <a:pt x="1032021" y="6192000"/>
                  </a:lnTo>
                  <a:cubicBezTo>
                    <a:pt x="462052" y="6192000"/>
                    <a:pt x="0" y="5729948"/>
                    <a:pt x="0" y="5159979"/>
                  </a:cubicBezTo>
                  <a:lnTo>
                    <a:pt x="0" y="1032021"/>
                  </a:lnTo>
                  <a:cubicBezTo>
                    <a:pt x="0" y="462052"/>
                    <a:pt x="462052" y="0"/>
                    <a:pt x="1032021" y="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9BE7802-B6FA-FBBB-3E91-D590D04872F4}"/>
              </a:ext>
            </a:extLst>
          </p:cNvPr>
          <p:cNvGrpSpPr/>
          <p:nvPr/>
        </p:nvGrpSpPr>
        <p:grpSpPr>
          <a:xfrm>
            <a:off x="896644" y="1049126"/>
            <a:ext cx="9282901" cy="4759748"/>
            <a:chOff x="896644" y="1049126"/>
            <a:chExt cx="9282901" cy="4759748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35E7BA63-A0D9-699C-CA62-D55933BF7B41}"/>
                </a:ext>
              </a:extLst>
            </p:cNvPr>
            <p:cNvSpPr/>
            <p:nvPr/>
          </p:nvSpPr>
          <p:spPr>
            <a:xfrm>
              <a:off x="6367666" y="2159406"/>
              <a:ext cx="2530136" cy="2530136"/>
            </a:xfrm>
            <a:prstGeom prst="ellipse">
              <a:avLst/>
            </a:prstGeom>
            <a:ln w="3810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CBCB6A4C-56D7-76E0-E91C-302B78561411}"/>
                </a:ext>
              </a:extLst>
            </p:cNvPr>
            <p:cNvSpPr/>
            <p:nvPr/>
          </p:nvSpPr>
          <p:spPr>
            <a:xfrm>
              <a:off x="9234665" y="3499063"/>
              <a:ext cx="944880" cy="172720"/>
            </a:xfrm>
            <a:prstGeom prst="rect">
              <a:avLst/>
            </a:pr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2DA0378-83AB-A464-4667-C7D8FEF4F8F8}"/>
                </a:ext>
              </a:extLst>
            </p:cNvPr>
            <p:cNvSpPr/>
            <p:nvPr/>
          </p:nvSpPr>
          <p:spPr>
            <a:xfrm>
              <a:off x="9234665" y="3167317"/>
              <a:ext cx="944880" cy="172720"/>
            </a:xfrm>
            <a:prstGeom prst="rect">
              <a:avLst/>
            </a:pr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Дуга 18">
              <a:extLst>
                <a:ext uri="{FF2B5EF4-FFF2-40B4-BE49-F238E27FC236}">
                  <a16:creationId xmlns:a16="http://schemas.microsoft.com/office/drawing/2014/main" id="{21C05436-16F3-B6B6-43EA-D6B14C25AD7D}"/>
                </a:ext>
              </a:extLst>
            </p:cNvPr>
            <p:cNvSpPr/>
            <p:nvPr/>
          </p:nvSpPr>
          <p:spPr>
            <a:xfrm rot="10800000" flipH="1">
              <a:off x="4890767" y="3671783"/>
              <a:ext cx="2835525" cy="2137091"/>
            </a:xfrm>
            <a:prstGeom prst="arc">
              <a:avLst>
                <a:gd name="adj1" fmla="val 10777447"/>
                <a:gd name="adj2" fmla="val 0"/>
              </a:avLst>
            </a:prstGeom>
            <a:ln w="12700">
              <a:solidFill>
                <a:srgbClr val="FF0000"/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Дуга 20">
              <a:extLst>
                <a:ext uri="{FF2B5EF4-FFF2-40B4-BE49-F238E27FC236}">
                  <a16:creationId xmlns:a16="http://schemas.microsoft.com/office/drawing/2014/main" id="{9BBF46E1-9FC5-62C8-7AB0-3767C40F30B8}"/>
                </a:ext>
              </a:extLst>
            </p:cNvPr>
            <p:cNvSpPr/>
            <p:nvPr/>
          </p:nvSpPr>
          <p:spPr>
            <a:xfrm>
              <a:off x="2134829" y="1049126"/>
              <a:ext cx="2835525" cy="2137091"/>
            </a:xfrm>
            <a:prstGeom prst="arc">
              <a:avLst>
                <a:gd name="adj1" fmla="val 10777447"/>
                <a:gd name="adj2" fmla="val 0"/>
              </a:avLst>
            </a:prstGeom>
            <a:ln w="12700">
              <a:solidFill>
                <a:srgbClr val="FF0000"/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 descr="Изображение выглядит как млекопитающее, внешний, енот, 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84708E5B-4757-B32D-F6A1-20C5A2381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10" t="34686" r="23151"/>
            <a:stretch>
              <a:fillRect/>
            </a:stretch>
          </p:blipFill>
          <p:spPr>
            <a:xfrm>
              <a:off x="3638612" y="2182361"/>
              <a:ext cx="2530136" cy="2530136"/>
            </a:xfrm>
            <a:custGeom>
              <a:avLst/>
              <a:gdLst>
                <a:gd name="connsiteX0" fmla="*/ 1265068 w 2530136"/>
                <a:gd name="connsiteY0" fmla="*/ 0 h 2530136"/>
                <a:gd name="connsiteX1" fmla="*/ 2530136 w 2530136"/>
                <a:gd name="connsiteY1" fmla="*/ 1265068 h 2530136"/>
                <a:gd name="connsiteX2" fmla="*/ 1265068 w 2530136"/>
                <a:gd name="connsiteY2" fmla="*/ 2530136 h 2530136"/>
                <a:gd name="connsiteX3" fmla="*/ 0 w 2530136"/>
                <a:gd name="connsiteY3" fmla="*/ 1265068 h 2530136"/>
                <a:gd name="connsiteX4" fmla="*/ 1265068 w 2530136"/>
                <a:gd name="connsiteY4" fmla="*/ 0 h 253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136" h="2530136">
                  <a:moveTo>
                    <a:pt x="1265068" y="0"/>
                  </a:moveTo>
                  <a:cubicBezTo>
                    <a:pt x="1963746" y="0"/>
                    <a:pt x="2530136" y="566390"/>
                    <a:pt x="2530136" y="1265068"/>
                  </a:cubicBezTo>
                  <a:cubicBezTo>
                    <a:pt x="2530136" y="1963746"/>
                    <a:pt x="1963746" y="2530136"/>
                    <a:pt x="1265068" y="2530136"/>
                  </a:cubicBezTo>
                  <a:cubicBezTo>
                    <a:pt x="566390" y="2530136"/>
                    <a:pt x="0" y="1963746"/>
                    <a:pt x="0" y="1265068"/>
                  </a:cubicBezTo>
                  <a:cubicBezTo>
                    <a:pt x="0" y="566390"/>
                    <a:pt x="566390" y="0"/>
                    <a:pt x="1265068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</a:ln>
          </p:spPr>
        </p:pic>
        <p:pic>
          <p:nvPicPr>
            <p:cNvPr id="9" name="Рисунок 8" descr="Изображение выглядит как кот, енот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9C6E48C0-8A98-2780-5399-2E30F03D8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4" t="60066" r="40781" b="3040"/>
            <a:stretch>
              <a:fillRect/>
            </a:stretch>
          </p:blipFill>
          <p:spPr>
            <a:xfrm>
              <a:off x="896644" y="2163932"/>
              <a:ext cx="2530136" cy="2530136"/>
            </a:xfrm>
            <a:custGeom>
              <a:avLst/>
              <a:gdLst>
                <a:gd name="connsiteX0" fmla="*/ 1265068 w 2530136"/>
                <a:gd name="connsiteY0" fmla="*/ 0 h 2530136"/>
                <a:gd name="connsiteX1" fmla="*/ 2530136 w 2530136"/>
                <a:gd name="connsiteY1" fmla="*/ 1265068 h 2530136"/>
                <a:gd name="connsiteX2" fmla="*/ 1265068 w 2530136"/>
                <a:gd name="connsiteY2" fmla="*/ 2530136 h 2530136"/>
                <a:gd name="connsiteX3" fmla="*/ 0 w 2530136"/>
                <a:gd name="connsiteY3" fmla="*/ 1265068 h 2530136"/>
                <a:gd name="connsiteX4" fmla="*/ 1265068 w 2530136"/>
                <a:gd name="connsiteY4" fmla="*/ 0 h 253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136" h="2530136">
                  <a:moveTo>
                    <a:pt x="1265068" y="0"/>
                  </a:moveTo>
                  <a:cubicBezTo>
                    <a:pt x="1963746" y="0"/>
                    <a:pt x="2530136" y="566390"/>
                    <a:pt x="2530136" y="1265068"/>
                  </a:cubicBezTo>
                  <a:cubicBezTo>
                    <a:pt x="2530136" y="1963746"/>
                    <a:pt x="1963746" y="2530136"/>
                    <a:pt x="1265068" y="2530136"/>
                  </a:cubicBezTo>
                  <a:cubicBezTo>
                    <a:pt x="566390" y="2530136"/>
                    <a:pt x="0" y="1963746"/>
                    <a:pt x="0" y="1265068"/>
                  </a:cubicBezTo>
                  <a:cubicBezTo>
                    <a:pt x="0" y="566390"/>
                    <a:pt x="566390" y="0"/>
                    <a:pt x="1265068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</a:ln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FFF730D-DFF7-2DC5-E6C7-38ABC9AB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251" y="2396002"/>
              <a:ext cx="1239576" cy="2068519"/>
            </a:xfrm>
            <a:prstGeom prst="rect">
              <a:avLst/>
            </a:prstGeom>
          </p:spPr>
        </p:pic>
      </p:grpSp>
      <p:pic>
        <p:nvPicPr>
          <p:cNvPr id="18" name="Вопрос">
            <a:extLst>
              <a:ext uri="{FF2B5EF4-FFF2-40B4-BE49-F238E27FC236}">
                <a16:creationId xmlns:a16="http://schemas.microsoft.com/office/drawing/2014/main" id="{9126D774-CFCC-7EFD-73EE-3467F8904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9620" y="1930730"/>
            <a:ext cx="124369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6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дерево, млекопитающее, внешний, белка&#10;&#10;Автоматически созданное описание">
            <a:extLst>
              <a:ext uri="{FF2B5EF4-FFF2-40B4-BE49-F238E27FC236}">
                <a16:creationId xmlns:a16="http://schemas.microsoft.com/office/drawing/2014/main" id="{C425DD1F-DA0A-A89B-B230-C262AD6CE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5" y="504519"/>
            <a:ext cx="11266880" cy="6334527"/>
          </a:xfrm>
          <a:prstGeom prst="rect">
            <a:avLst/>
          </a:prstGeom>
        </p:spPr>
      </p:pic>
      <p:grpSp>
        <p:nvGrpSpPr>
          <p:cNvPr id="3" name="Рамка">
            <a:extLst>
              <a:ext uri="{FF2B5EF4-FFF2-40B4-BE49-F238E27FC236}">
                <a16:creationId xmlns:a16="http://schemas.microsoft.com/office/drawing/2014/main" id="{2B6B2F03-1C92-E62C-FCF0-AA31E4BA4A9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9008A094-B56D-AA18-5C41-CD4702BCB04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381483 w 12192000"/>
                <a:gd name="connsiteY0" fmla="*/ 616474 h 6858000"/>
                <a:gd name="connsiteX1" fmla="*/ 552000 w 12192000"/>
                <a:gd name="connsiteY1" fmla="*/ 1445957 h 6858000"/>
                <a:gd name="connsiteX2" fmla="*/ 552000 w 12192000"/>
                <a:gd name="connsiteY2" fmla="*/ 5402991 h 6858000"/>
                <a:gd name="connsiteX3" fmla="*/ 1381483 w 12192000"/>
                <a:gd name="connsiteY3" fmla="*/ 6232474 h 6858000"/>
                <a:gd name="connsiteX4" fmla="*/ 10810517 w 12192000"/>
                <a:gd name="connsiteY4" fmla="*/ 6232474 h 6858000"/>
                <a:gd name="connsiteX5" fmla="*/ 11640000 w 12192000"/>
                <a:gd name="connsiteY5" fmla="*/ 5402991 h 6858000"/>
                <a:gd name="connsiteX6" fmla="*/ 11640000 w 12192000"/>
                <a:gd name="connsiteY6" fmla="*/ 1445957 h 6858000"/>
                <a:gd name="connsiteX7" fmla="*/ 10810517 w 12192000"/>
                <a:gd name="connsiteY7" fmla="*/ 616474 h 6858000"/>
                <a:gd name="connsiteX8" fmla="*/ 0 w 12192000"/>
                <a:gd name="connsiteY8" fmla="*/ 0 h 6858000"/>
                <a:gd name="connsiteX9" fmla="*/ 12192000 w 12192000"/>
                <a:gd name="connsiteY9" fmla="*/ 0 h 6858000"/>
                <a:gd name="connsiteX10" fmla="*/ 12192000 w 12192000"/>
                <a:gd name="connsiteY10" fmla="*/ 6858000 h 6858000"/>
                <a:gd name="connsiteX11" fmla="*/ 0 w 12192000"/>
                <a:gd name="connsiteY1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858000">
                  <a:moveTo>
                    <a:pt x="1381483" y="616474"/>
                  </a:moveTo>
                  <a:cubicBezTo>
                    <a:pt x="923372" y="616474"/>
                    <a:pt x="552000" y="987846"/>
                    <a:pt x="552000" y="1445957"/>
                  </a:cubicBezTo>
                  <a:lnTo>
                    <a:pt x="552000" y="5402991"/>
                  </a:lnTo>
                  <a:cubicBezTo>
                    <a:pt x="552000" y="5861102"/>
                    <a:pt x="923372" y="6232474"/>
                    <a:pt x="1381483" y="6232474"/>
                  </a:cubicBezTo>
                  <a:lnTo>
                    <a:pt x="10810517" y="6232474"/>
                  </a:lnTo>
                  <a:cubicBezTo>
                    <a:pt x="11268628" y="6232474"/>
                    <a:pt x="11640000" y="5861102"/>
                    <a:pt x="11640000" y="5402991"/>
                  </a:cubicBezTo>
                  <a:lnTo>
                    <a:pt x="11640000" y="1445957"/>
                  </a:lnTo>
                  <a:cubicBezTo>
                    <a:pt x="11640000" y="987846"/>
                    <a:pt x="11268628" y="616474"/>
                    <a:pt x="10810517" y="616474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3CCE0CFC-42E3-B55E-F4EA-8DFCDFED9E5D}"/>
                </a:ext>
              </a:extLst>
            </p:cNvPr>
            <p:cNvSpPr/>
            <p:nvPr/>
          </p:nvSpPr>
          <p:spPr>
            <a:xfrm>
              <a:off x="264000" y="328474"/>
              <a:ext cx="11664000" cy="6192000"/>
            </a:xfrm>
            <a:custGeom>
              <a:avLst/>
              <a:gdLst>
                <a:gd name="connsiteX0" fmla="*/ 1117483 w 11664000"/>
                <a:gd name="connsiteY0" fmla="*/ 288000 h 6192000"/>
                <a:gd name="connsiteX1" fmla="*/ 288000 w 11664000"/>
                <a:gd name="connsiteY1" fmla="*/ 1117483 h 6192000"/>
                <a:gd name="connsiteX2" fmla="*/ 288000 w 11664000"/>
                <a:gd name="connsiteY2" fmla="*/ 5074517 h 6192000"/>
                <a:gd name="connsiteX3" fmla="*/ 1117483 w 11664000"/>
                <a:gd name="connsiteY3" fmla="*/ 5904000 h 6192000"/>
                <a:gd name="connsiteX4" fmla="*/ 10546517 w 11664000"/>
                <a:gd name="connsiteY4" fmla="*/ 5904000 h 6192000"/>
                <a:gd name="connsiteX5" fmla="*/ 11376000 w 11664000"/>
                <a:gd name="connsiteY5" fmla="*/ 5074517 h 6192000"/>
                <a:gd name="connsiteX6" fmla="*/ 11376000 w 11664000"/>
                <a:gd name="connsiteY6" fmla="*/ 1117483 h 6192000"/>
                <a:gd name="connsiteX7" fmla="*/ 10546517 w 11664000"/>
                <a:gd name="connsiteY7" fmla="*/ 288000 h 6192000"/>
                <a:gd name="connsiteX8" fmla="*/ 1032021 w 11664000"/>
                <a:gd name="connsiteY8" fmla="*/ 0 h 6192000"/>
                <a:gd name="connsiteX9" fmla="*/ 10631979 w 11664000"/>
                <a:gd name="connsiteY9" fmla="*/ 0 h 6192000"/>
                <a:gd name="connsiteX10" fmla="*/ 11664000 w 11664000"/>
                <a:gd name="connsiteY10" fmla="*/ 1032021 h 6192000"/>
                <a:gd name="connsiteX11" fmla="*/ 11664000 w 11664000"/>
                <a:gd name="connsiteY11" fmla="*/ 5159979 h 6192000"/>
                <a:gd name="connsiteX12" fmla="*/ 10631979 w 11664000"/>
                <a:gd name="connsiteY12" fmla="*/ 6192000 h 6192000"/>
                <a:gd name="connsiteX13" fmla="*/ 1032021 w 11664000"/>
                <a:gd name="connsiteY13" fmla="*/ 6192000 h 6192000"/>
                <a:gd name="connsiteX14" fmla="*/ 0 w 11664000"/>
                <a:gd name="connsiteY14" fmla="*/ 5159979 h 6192000"/>
                <a:gd name="connsiteX15" fmla="*/ 0 w 11664000"/>
                <a:gd name="connsiteY15" fmla="*/ 1032021 h 6192000"/>
                <a:gd name="connsiteX16" fmla="*/ 1032021 w 11664000"/>
                <a:gd name="connsiteY16" fmla="*/ 0 h 6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64000" h="6192000">
                  <a:moveTo>
                    <a:pt x="1117483" y="288000"/>
                  </a:moveTo>
                  <a:cubicBezTo>
                    <a:pt x="659372" y="288000"/>
                    <a:pt x="288000" y="659372"/>
                    <a:pt x="288000" y="1117483"/>
                  </a:cubicBezTo>
                  <a:lnTo>
                    <a:pt x="288000" y="5074517"/>
                  </a:lnTo>
                  <a:cubicBezTo>
                    <a:pt x="288000" y="5532628"/>
                    <a:pt x="659372" y="5904000"/>
                    <a:pt x="1117483" y="5904000"/>
                  </a:cubicBezTo>
                  <a:lnTo>
                    <a:pt x="10546517" y="5904000"/>
                  </a:lnTo>
                  <a:cubicBezTo>
                    <a:pt x="11004628" y="5904000"/>
                    <a:pt x="11376000" y="5532628"/>
                    <a:pt x="11376000" y="5074517"/>
                  </a:cubicBezTo>
                  <a:lnTo>
                    <a:pt x="11376000" y="1117483"/>
                  </a:lnTo>
                  <a:cubicBezTo>
                    <a:pt x="11376000" y="659372"/>
                    <a:pt x="11004628" y="288000"/>
                    <a:pt x="10546517" y="288000"/>
                  </a:cubicBezTo>
                  <a:close/>
                  <a:moveTo>
                    <a:pt x="1032021" y="0"/>
                  </a:moveTo>
                  <a:lnTo>
                    <a:pt x="10631979" y="0"/>
                  </a:lnTo>
                  <a:cubicBezTo>
                    <a:pt x="11201948" y="0"/>
                    <a:pt x="11664000" y="462052"/>
                    <a:pt x="11664000" y="1032021"/>
                  </a:cubicBezTo>
                  <a:lnTo>
                    <a:pt x="11664000" y="5159979"/>
                  </a:lnTo>
                  <a:cubicBezTo>
                    <a:pt x="11664000" y="5729948"/>
                    <a:pt x="11201948" y="6192000"/>
                    <a:pt x="10631979" y="6192000"/>
                  </a:cubicBezTo>
                  <a:lnTo>
                    <a:pt x="1032021" y="6192000"/>
                  </a:lnTo>
                  <a:cubicBezTo>
                    <a:pt x="462052" y="6192000"/>
                    <a:pt x="0" y="5729948"/>
                    <a:pt x="0" y="5159979"/>
                  </a:cubicBezTo>
                  <a:lnTo>
                    <a:pt x="0" y="1032021"/>
                  </a:lnTo>
                  <a:cubicBezTo>
                    <a:pt x="0" y="462052"/>
                    <a:pt x="462052" y="0"/>
                    <a:pt x="1032021" y="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8" name="Вопрос">
            <a:extLst>
              <a:ext uri="{FF2B5EF4-FFF2-40B4-BE49-F238E27FC236}">
                <a16:creationId xmlns:a16="http://schemas.microsoft.com/office/drawing/2014/main" id="{770D4FDA-3185-6066-F741-45393A5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620" y="1930730"/>
            <a:ext cx="1243692" cy="2645893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3835381-5E23-A3F2-CBC8-256DC357AAF3}"/>
              </a:ext>
            </a:extLst>
          </p:cNvPr>
          <p:cNvGrpSpPr/>
          <p:nvPr/>
        </p:nvGrpSpPr>
        <p:grpSpPr>
          <a:xfrm>
            <a:off x="925120" y="1049126"/>
            <a:ext cx="9254425" cy="4759748"/>
            <a:chOff x="925120" y="1049126"/>
            <a:chExt cx="9254425" cy="4759748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35E7BA63-A0D9-699C-CA62-D55933BF7B41}"/>
                </a:ext>
              </a:extLst>
            </p:cNvPr>
            <p:cNvSpPr/>
            <p:nvPr/>
          </p:nvSpPr>
          <p:spPr>
            <a:xfrm>
              <a:off x="6367666" y="2159406"/>
              <a:ext cx="2530136" cy="2530136"/>
            </a:xfrm>
            <a:prstGeom prst="ellipse">
              <a:avLst/>
            </a:prstGeom>
            <a:ln w="3810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CBCB6A4C-56D7-76E0-E91C-302B78561411}"/>
                </a:ext>
              </a:extLst>
            </p:cNvPr>
            <p:cNvSpPr/>
            <p:nvPr/>
          </p:nvSpPr>
          <p:spPr>
            <a:xfrm>
              <a:off x="9234665" y="3499063"/>
              <a:ext cx="944880" cy="172720"/>
            </a:xfrm>
            <a:prstGeom prst="rect">
              <a:avLst/>
            </a:pr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2DA0378-83AB-A464-4667-C7D8FEF4F8F8}"/>
                </a:ext>
              </a:extLst>
            </p:cNvPr>
            <p:cNvSpPr/>
            <p:nvPr/>
          </p:nvSpPr>
          <p:spPr>
            <a:xfrm>
              <a:off x="9234665" y="3167317"/>
              <a:ext cx="944880" cy="172720"/>
            </a:xfrm>
            <a:prstGeom prst="rect">
              <a:avLst/>
            </a:prstGeom>
            <a:blipFill dpi="0" rotWithShape="1">
              <a:blip r:embed="rId3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Дуга 18">
              <a:extLst>
                <a:ext uri="{FF2B5EF4-FFF2-40B4-BE49-F238E27FC236}">
                  <a16:creationId xmlns:a16="http://schemas.microsoft.com/office/drawing/2014/main" id="{21C05436-16F3-B6B6-43EA-D6B14C25AD7D}"/>
                </a:ext>
              </a:extLst>
            </p:cNvPr>
            <p:cNvSpPr/>
            <p:nvPr/>
          </p:nvSpPr>
          <p:spPr>
            <a:xfrm rot="10800000" flipH="1">
              <a:off x="4890767" y="3671783"/>
              <a:ext cx="2835525" cy="2137091"/>
            </a:xfrm>
            <a:prstGeom prst="arc">
              <a:avLst>
                <a:gd name="adj1" fmla="val 10777447"/>
                <a:gd name="adj2" fmla="val 0"/>
              </a:avLst>
            </a:prstGeom>
            <a:ln w="12700">
              <a:solidFill>
                <a:srgbClr val="FF0000"/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Дуга 20">
              <a:extLst>
                <a:ext uri="{FF2B5EF4-FFF2-40B4-BE49-F238E27FC236}">
                  <a16:creationId xmlns:a16="http://schemas.microsoft.com/office/drawing/2014/main" id="{9BBF46E1-9FC5-62C8-7AB0-3767C40F30B8}"/>
                </a:ext>
              </a:extLst>
            </p:cNvPr>
            <p:cNvSpPr/>
            <p:nvPr/>
          </p:nvSpPr>
          <p:spPr>
            <a:xfrm>
              <a:off x="2134829" y="1049126"/>
              <a:ext cx="2835525" cy="2137091"/>
            </a:xfrm>
            <a:prstGeom prst="arc">
              <a:avLst>
                <a:gd name="adj1" fmla="val 10777447"/>
                <a:gd name="adj2" fmla="val 0"/>
              </a:avLst>
            </a:prstGeom>
            <a:ln w="12700">
              <a:solidFill>
                <a:srgbClr val="FF0000"/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 descr="Изображение выглядит как дерево, млекопитающее, внешний, белка&#10;&#10;Автоматически созданное описание">
              <a:extLst>
                <a:ext uri="{FF2B5EF4-FFF2-40B4-BE49-F238E27FC236}">
                  <a16:creationId xmlns:a16="http://schemas.microsoft.com/office/drawing/2014/main" id="{3947BEC6-8799-1623-39D7-19D9CCA0D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39" t="56451" r="50993" b="3586"/>
            <a:stretch>
              <a:fillRect/>
            </a:stretch>
          </p:blipFill>
          <p:spPr>
            <a:xfrm>
              <a:off x="925120" y="2154718"/>
              <a:ext cx="2530136" cy="2530136"/>
            </a:xfrm>
            <a:custGeom>
              <a:avLst/>
              <a:gdLst>
                <a:gd name="connsiteX0" fmla="*/ 1265068 w 2530136"/>
                <a:gd name="connsiteY0" fmla="*/ 0 h 2530136"/>
                <a:gd name="connsiteX1" fmla="*/ 2530136 w 2530136"/>
                <a:gd name="connsiteY1" fmla="*/ 1265068 h 2530136"/>
                <a:gd name="connsiteX2" fmla="*/ 1265068 w 2530136"/>
                <a:gd name="connsiteY2" fmla="*/ 2530136 h 2530136"/>
                <a:gd name="connsiteX3" fmla="*/ 0 w 2530136"/>
                <a:gd name="connsiteY3" fmla="*/ 1265068 h 2530136"/>
                <a:gd name="connsiteX4" fmla="*/ 1265068 w 2530136"/>
                <a:gd name="connsiteY4" fmla="*/ 0 h 253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136" h="2530136">
                  <a:moveTo>
                    <a:pt x="1265068" y="0"/>
                  </a:moveTo>
                  <a:cubicBezTo>
                    <a:pt x="1963746" y="0"/>
                    <a:pt x="2530136" y="566390"/>
                    <a:pt x="2530136" y="1265068"/>
                  </a:cubicBezTo>
                  <a:cubicBezTo>
                    <a:pt x="2530136" y="1963746"/>
                    <a:pt x="1963746" y="2530136"/>
                    <a:pt x="1265068" y="2530136"/>
                  </a:cubicBezTo>
                  <a:cubicBezTo>
                    <a:pt x="566390" y="2530136"/>
                    <a:pt x="0" y="1963746"/>
                    <a:pt x="0" y="1265068"/>
                  </a:cubicBezTo>
                  <a:cubicBezTo>
                    <a:pt x="0" y="566390"/>
                    <a:pt x="566390" y="0"/>
                    <a:pt x="1265068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</a:ln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10A6285-1DBC-C122-310F-E52219C1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3014" y="2642445"/>
              <a:ext cx="1586555" cy="1573110"/>
            </a:xfrm>
            <a:prstGeom prst="rect">
              <a:avLst/>
            </a:prstGeom>
          </p:spPr>
        </p:pic>
      </p:grpSp>
      <p:pic>
        <p:nvPicPr>
          <p:cNvPr id="6" name="Рисунок 5" descr="Изображение выглядит как дерево, млекопитающее, внешний, белка&#10;&#10;Автоматически созданное описание">
            <a:extLst>
              <a:ext uri="{FF2B5EF4-FFF2-40B4-BE49-F238E27FC236}">
                <a16:creationId xmlns:a16="http://schemas.microsoft.com/office/drawing/2014/main" id="{2F4D0C32-EAC2-5DC2-1CED-7AC016B91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9" t="59169" r="39107" b="10462"/>
          <a:stretch/>
        </p:blipFill>
        <p:spPr>
          <a:xfrm>
            <a:off x="3657624" y="2150045"/>
            <a:ext cx="2530137" cy="2530137"/>
          </a:xfrm>
          <a:prstGeom prst="ellipse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7413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Рамка">
            <a:extLst>
              <a:ext uri="{FF2B5EF4-FFF2-40B4-BE49-F238E27FC236}">
                <a16:creationId xmlns:a16="http://schemas.microsoft.com/office/drawing/2014/main" id="{5801BD32-8A0F-0609-A0D3-DE15C3860C6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80090A27-6BFB-B76A-AC1B-9DC81C08E87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381483 w 12192000"/>
                <a:gd name="connsiteY0" fmla="*/ 616474 h 6858000"/>
                <a:gd name="connsiteX1" fmla="*/ 552000 w 12192000"/>
                <a:gd name="connsiteY1" fmla="*/ 1445957 h 6858000"/>
                <a:gd name="connsiteX2" fmla="*/ 552000 w 12192000"/>
                <a:gd name="connsiteY2" fmla="*/ 5402991 h 6858000"/>
                <a:gd name="connsiteX3" fmla="*/ 1381483 w 12192000"/>
                <a:gd name="connsiteY3" fmla="*/ 6232474 h 6858000"/>
                <a:gd name="connsiteX4" fmla="*/ 10810517 w 12192000"/>
                <a:gd name="connsiteY4" fmla="*/ 6232474 h 6858000"/>
                <a:gd name="connsiteX5" fmla="*/ 11640000 w 12192000"/>
                <a:gd name="connsiteY5" fmla="*/ 5402991 h 6858000"/>
                <a:gd name="connsiteX6" fmla="*/ 11640000 w 12192000"/>
                <a:gd name="connsiteY6" fmla="*/ 1445957 h 6858000"/>
                <a:gd name="connsiteX7" fmla="*/ 10810517 w 12192000"/>
                <a:gd name="connsiteY7" fmla="*/ 616474 h 6858000"/>
                <a:gd name="connsiteX8" fmla="*/ 0 w 12192000"/>
                <a:gd name="connsiteY8" fmla="*/ 0 h 6858000"/>
                <a:gd name="connsiteX9" fmla="*/ 12192000 w 12192000"/>
                <a:gd name="connsiteY9" fmla="*/ 0 h 6858000"/>
                <a:gd name="connsiteX10" fmla="*/ 12192000 w 12192000"/>
                <a:gd name="connsiteY10" fmla="*/ 6858000 h 6858000"/>
                <a:gd name="connsiteX11" fmla="*/ 0 w 12192000"/>
                <a:gd name="connsiteY1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858000">
                  <a:moveTo>
                    <a:pt x="1381483" y="616474"/>
                  </a:moveTo>
                  <a:cubicBezTo>
                    <a:pt x="923372" y="616474"/>
                    <a:pt x="552000" y="987846"/>
                    <a:pt x="552000" y="1445957"/>
                  </a:cubicBezTo>
                  <a:lnTo>
                    <a:pt x="552000" y="5402991"/>
                  </a:lnTo>
                  <a:cubicBezTo>
                    <a:pt x="552000" y="5861102"/>
                    <a:pt x="923372" y="6232474"/>
                    <a:pt x="1381483" y="6232474"/>
                  </a:cubicBezTo>
                  <a:lnTo>
                    <a:pt x="10810517" y="6232474"/>
                  </a:lnTo>
                  <a:cubicBezTo>
                    <a:pt x="11268628" y="6232474"/>
                    <a:pt x="11640000" y="5861102"/>
                    <a:pt x="11640000" y="5402991"/>
                  </a:cubicBezTo>
                  <a:lnTo>
                    <a:pt x="11640000" y="1445957"/>
                  </a:lnTo>
                  <a:cubicBezTo>
                    <a:pt x="11640000" y="987846"/>
                    <a:pt x="11268628" y="616474"/>
                    <a:pt x="10810517" y="616474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3AC17334-9C56-E691-ACA8-185C8B3EFB07}"/>
                </a:ext>
              </a:extLst>
            </p:cNvPr>
            <p:cNvSpPr/>
            <p:nvPr/>
          </p:nvSpPr>
          <p:spPr>
            <a:xfrm>
              <a:off x="264000" y="328474"/>
              <a:ext cx="11664000" cy="6192000"/>
            </a:xfrm>
            <a:custGeom>
              <a:avLst/>
              <a:gdLst>
                <a:gd name="connsiteX0" fmla="*/ 1117483 w 11664000"/>
                <a:gd name="connsiteY0" fmla="*/ 288000 h 6192000"/>
                <a:gd name="connsiteX1" fmla="*/ 288000 w 11664000"/>
                <a:gd name="connsiteY1" fmla="*/ 1117483 h 6192000"/>
                <a:gd name="connsiteX2" fmla="*/ 288000 w 11664000"/>
                <a:gd name="connsiteY2" fmla="*/ 5074517 h 6192000"/>
                <a:gd name="connsiteX3" fmla="*/ 1117483 w 11664000"/>
                <a:gd name="connsiteY3" fmla="*/ 5904000 h 6192000"/>
                <a:gd name="connsiteX4" fmla="*/ 10546517 w 11664000"/>
                <a:gd name="connsiteY4" fmla="*/ 5904000 h 6192000"/>
                <a:gd name="connsiteX5" fmla="*/ 11376000 w 11664000"/>
                <a:gd name="connsiteY5" fmla="*/ 5074517 h 6192000"/>
                <a:gd name="connsiteX6" fmla="*/ 11376000 w 11664000"/>
                <a:gd name="connsiteY6" fmla="*/ 1117483 h 6192000"/>
                <a:gd name="connsiteX7" fmla="*/ 10546517 w 11664000"/>
                <a:gd name="connsiteY7" fmla="*/ 288000 h 6192000"/>
                <a:gd name="connsiteX8" fmla="*/ 1032021 w 11664000"/>
                <a:gd name="connsiteY8" fmla="*/ 0 h 6192000"/>
                <a:gd name="connsiteX9" fmla="*/ 10631979 w 11664000"/>
                <a:gd name="connsiteY9" fmla="*/ 0 h 6192000"/>
                <a:gd name="connsiteX10" fmla="*/ 11664000 w 11664000"/>
                <a:gd name="connsiteY10" fmla="*/ 1032021 h 6192000"/>
                <a:gd name="connsiteX11" fmla="*/ 11664000 w 11664000"/>
                <a:gd name="connsiteY11" fmla="*/ 5159979 h 6192000"/>
                <a:gd name="connsiteX12" fmla="*/ 10631979 w 11664000"/>
                <a:gd name="connsiteY12" fmla="*/ 6192000 h 6192000"/>
                <a:gd name="connsiteX13" fmla="*/ 1032021 w 11664000"/>
                <a:gd name="connsiteY13" fmla="*/ 6192000 h 6192000"/>
                <a:gd name="connsiteX14" fmla="*/ 0 w 11664000"/>
                <a:gd name="connsiteY14" fmla="*/ 5159979 h 6192000"/>
                <a:gd name="connsiteX15" fmla="*/ 0 w 11664000"/>
                <a:gd name="connsiteY15" fmla="*/ 1032021 h 6192000"/>
                <a:gd name="connsiteX16" fmla="*/ 1032021 w 11664000"/>
                <a:gd name="connsiteY16" fmla="*/ 0 h 6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64000" h="6192000">
                  <a:moveTo>
                    <a:pt x="1117483" y="288000"/>
                  </a:moveTo>
                  <a:cubicBezTo>
                    <a:pt x="659372" y="288000"/>
                    <a:pt x="288000" y="659372"/>
                    <a:pt x="288000" y="1117483"/>
                  </a:cubicBezTo>
                  <a:lnTo>
                    <a:pt x="288000" y="5074517"/>
                  </a:lnTo>
                  <a:cubicBezTo>
                    <a:pt x="288000" y="5532628"/>
                    <a:pt x="659372" y="5904000"/>
                    <a:pt x="1117483" y="5904000"/>
                  </a:cubicBezTo>
                  <a:lnTo>
                    <a:pt x="10546517" y="5904000"/>
                  </a:lnTo>
                  <a:cubicBezTo>
                    <a:pt x="11004628" y="5904000"/>
                    <a:pt x="11376000" y="5532628"/>
                    <a:pt x="11376000" y="5074517"/>
                  </a:cubicBezTo>
                  <a:lnTo>
                    <a:pt x="11376000" y="1117483"/>
                  </a:lnTo>
                  <a:cubicBezTo>
                    <a:pt x="11376000" y="659372"/>
                    <a:pt x="11004628" y="288000"/>
                    <a:pt x="10546517" y="288000"/>
                  </a:cubicBezTo>
                  <a:close/>
                  <a:moveTo>
                    <a:pt x="1032021" y="0"/>
                  </a:moveTo>
                  <a:lnTo>
                    <a:pt x="10631979" y="0"/>
                  </a:lnTo>
                  <a:cubicBezTo>
                    <a:pt x="11201948" y="0"/>
                    <a:pt x="11664000" y="462052"/>
                    <a:pt x="11664000" y="1032021"/>
                  </a:cubicBezTo>
                  <a:lnTo>
                    <a:pt x="11664000" y="5159979"/>
                  </a:lnTo>
                  <a:cubicBezTo>
                    <a:pt x="11664000" y="5729948"/>
                    <a:pt x="11201948" y="6192000"/>
                    <a:pt x="10631979" y="6192000"/>
                  </a:cubicBezTo>
                  <a:lnTo>
                    <a:pt x="1032021" y="6192000"/>
                  </a:lnTo>
                  <a:cubicBezTo>
                    <a:pt x="462052" y="6192000"/>
                    <a:pt x="0" y="5729948"/>
                    <a:pt x="0" y="5159979"/>
                  </a:cubicBezTo>
                  <a:lnTo>
                    <a:pt x="0" y="1032021"/>
                  </a:lnTo>
                  <a:cubicBezTo>
                    <a:pt x="0" y="462052"/>
                    <a:pt x="462052" y="0"/>
                    <a:pt x="1032021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0" ty="0" sx="30000" sy="3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EA89742-8B7B-75AE-CFBA-49E73EB7A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002" y="2566416"/>
            <a:ext cx="4521677" cy="37023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4D1F79-33AB-2B92-6630-30F1F8310F1F}"/>
              </a:ext>
            </a:extLst>
          </p:cNvPr>
          <p:cNvSpPr txBox="1"/>
          <p:nvPr/>
        </p:nvSpPr>
        <p:spPr>
          <a:xfrm>
            <a:off x="2658200" y="837184"/>
            <a:ext cx="68756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234C8E"/>
                </a:solidFill>
                <a:latin typeface="Zubilo BlackCTT" panose="02000500000000000000" pitchFamily="2" charset="0"/>
              </a:rPr>
              <a:t>У </a:t>
            </a:r>
            <a:r>
              <a:rPr lang="ru-RU" sz="9600" dirty="0">
                <a:solidFill>
                  <a:srgbClr val="FF0009"/>
                </a:solidFill>
                <a:latin typeface="Zubilo BlackCTT" panose="02000500000000000000" pitchFamily="2" charset="0"/>
              </a:rPr>
              <a:t>НАС</a:t>
            </a:r>
            <a:r>
              <a:rPr lang="ru-RU" sz="9600" dirty="0">
                <a:solidFill>
                  <a:srgbClr val="234C8E"/>
                </a:solidFill>
                <a:latin typeface="Zubilo BlackCTT" panose="02000500000000000000" pitchFamily="2" charset="0"/>
              </a:rPr>
              <a:t> ВСЕ!</a:t>
            </a:r>
            <a:endParaRPr lang="ru-RU" sz="9600" dirty="0">
              <a:solidFill>
                <a:srgbClr val="FF0009"/>
              </a:solidFill>
              <a:latin typeface="Zubilo BlackCTT" panose="02000500000000000000" pitchFamily="2" charset="0"/>
            </a:endParaRPr>
          </a:p>
        </p:txBody>
      </p:sp>
      <p:pic>
        <p:nvPicPr>
          <p:cNvPr id="3" name="Рисунок 2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CCF3813D-AF55-E27B-C718-036CAAC57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4255" y="2915553"/>
            <a:ext cx="4309742" cy="37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936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</Words>
  <Application>Microsoft Office PowerPoint</Application>
  <PresentationFormat>Широкоэкранный</PresentationFormat>
  <Paragraphs>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Zubilo BlackCTT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 Воробьев</dc:creator>
  <cp:lastModifiedBy>Макс Воробьев</cp:lastModifiedBy>
  <cp:revision>3</cp:revision>
  <dcterms:created xsi:type="dcterms:W3CDTF">2022-12-26T00:36:23Z</dcterms:created>
  <dcterms:modified xsi:type="dcterms:W3CDTF">2023-01-06T05:08:03Z</dcterms:modified>
</cp:coreProperties>
</file>