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61" r:id="rId4"/>
    <p:sldId id="262" r:id="rId5"/>
    <p:sldId id="263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0D702-D6F6-6E8E-5816-D399D833C0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DB271D8-CA6A-711B-197B-364CC99552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DDA072-1F1B-1B31-0825-DAF68BB73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C7464-C6ED-4704-8CF0-E361A43D81AC}" type="datetimeFigureOut">
              <a:rPr lang="ru-RU" smtClean="0"/>
              <a:t>06.01.2023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D57A4D-EDA6-671C-26C0-408964FBB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327B2A-5861-56D7-8FED-7CECDC41E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B305-A4F5-40BA-ABDA-02FBB524BA2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7EAE30F-C33A-44F5-89A9-B5C655F32A4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067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46A87B-1260-5B36-2AE9-13F4B48D5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4E1EC5-5399-3FE0-8E88-30BEF97E2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020B65-D1AC-EF06-A821-799EB7B22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C7464-C6ED-4704-8CF0-E361A43D81AC}" type="datetimeFigureOut">
              <a:rPr lang="ru-RU" smtClean="0"/>
              <a:t>06.01.2023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EB216A-C332-2471-7C8E-7D0A048F7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D67A67-D8AA-1323-4013-E1C935275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B305-A4F5-40BA-ABDA-02FBB524BA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482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7751297-14C1-5510-71AC-D2BCE93860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46607B4-3E9E-DD7E-8B4C-DF7BC57F0A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3C42EE-7E89-680C-9385-81A3A6890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C7464-C6ED-4704-8CF0-E361A43D81AC}" type="datetimeFigureOut">
              <a:rPr lang="ru-RU" smtClean="0"/>
              <a:t>06.01.2023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213B0A-C508-E639-C387-A176E3F56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6D89E0-2E04-F7D6-5E25-289609751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B305-A4F5-40BA-ABDA-02FBB524BA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445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F4F39-3EF0-13FA-B151-58D3506D1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BAA698-72B4-9FA4-4289-AD1D85DC4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FC0D9D-8876-3208-B5DD-4F16C7715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C7464-C6ED-4704-8CF0-E361A43D81AC}" type="datetimeFigureOut">
              <a:rPr lang="ru-RU" smtClean="0"/>
              <a:t>06.01.2023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04C517-58A2-E7B7-FA09-8B296725F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97FE49-DB57-54BB-DE22-2921F2042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B305-A4F5-40BA-ABDA-02FBB524BA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515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617FFF-A9F3-94E1-3C1C-C9D801974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8EC804-8AD4-D4D2-D1C7-F5EC4B7A6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B56383-1FB5-9AA6-7ABE-64815C41E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C7464-C6ED-4704-8CF0-E361A43D81AC}" type="datetimeFigureOut">
              <a:rPr lang="ru-RU" smtClean="0"/>
              <a:t>06.01.2023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F3A4CA-6257-31FA-C10D-453544C53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8D208D-42C9-177D-6006-0AC41D81C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B305-A4F5-40BA-ABDA-02FBB524BA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234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A2CA6-BC37-7066-41F9-DEAEFFAB2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35412C-0378-F8F9-2F83-CD712A3136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AB06A63-5045-245F-4882-D827B29B35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339CDC-30A3-C4FA-4E32-64BA198BF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C7464-C6ED-4704-8CF0-E361A43D81AC}" type="datetimeFigureOut">
              <a:rPr lang="ru-RU" smtClean="0"/>
              <a:t>06.01.2023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7008973-F59C-DA3B-2A6A-221D467F2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E46E2E-2C33-205D-EC10-7A69B038F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B305-A4F5-40BA-ABDA-02FBB524BA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396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8E0342-EFCB-3014-CDCD-51B6A0AEE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A448DB-60E2-5DEC-89CE-F84F5246A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4D1D2E-2EC1-6003-ADCD-15C86A5680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4641957-3D3E-F2C5-E63C-C2673483D0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E5439BA-4255-6049-A190-F5C6C43809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BA212E8-6401-D39E-01B7-4B380A39E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C7464-C6ED-4704-8CF0-E361A43D81AC}" type="datetimeFigureOut">
              <a:rPr lang="ru-RU" smtClean="0"/>
              <a:t>06.01.2023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68FE7D5-E50A-293B-AAFC-01E8FCE6D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C05D41A-16DA-5BD6-8653-ABD7D1D7A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B305-A4F5-40BA-ABDA-02FBB524BA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036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2D358D-F931-3C9B-3CAD-4C2305BF4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8D21E86-2653-001B-F293-246346A1A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C7464-C6ED-4704-8CF0-E361A43D81AC}" type="datetimeFigureOut">
              <a:rPr lang="ru-RU" smtClean="0"/>
              <a:t>06.01.2023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9CBA56A-0182-D3C2-AC02-03DE3E8CA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68109E-894D-29A2-7582-6B5FE72DA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B305-A4F5-40BA-ABDA-02FBB524BA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617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532EE35-12E8-994B-7D8E-5FE91AEF6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C7464-C6ED-4704-8CF0-E361A43D81AC}" type="datetimeFigureOut">
              <a:rPr lang="ru-RU" smtClean="0"/>
              <a:t>06.01.2023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EF1FAC3-AE9D-5FB9-0E81-39588BD70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99BB3D-6A32-6C0D-0A93-99386D7EE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B305-A4F5-40BA-ABDA-02FBB524BA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203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93990-C07E-EE86-0D27-D4BEFF403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B19348-43EF-0A5B-D7D8-606D7FE96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A935E6-1E4B-CC69-FB01-2906F97EBC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728F25-38BE-88FB-97AF-CE8B89CF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C7464-C6ED-4704-8CF0-E361A43D81AC}" type="datetimeFigureOut">
              <a:rPr lang="ru-RU" smtClean="0"/>
              <a:t>06.01.2023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524E3F-71FB-4E7D-2848-0397C8581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EAB5F2-6CF7-A308-6AB2-5EBF04E5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B305-A4F5-40BA-ABDA-02FBB524BA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315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D49D31-DB6E-AEC2-5B27-65D42E596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A4106C-55EC-2DD8-BF96-E2A22A5E46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48CC3C-00BA-F7AE-FA37-45B97313C5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D931C1E-1CE7-D213-22E5-48C4DE40E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C7464-C6ED-4704-8CF0-E361A43D81AC}" type="datetimeFigureOut">
              <a:rPr lang="ru-RU" smtClean="0"/>
              <a:t>06.01.2023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B8D636-A69E-A9CB-7C4B-0AAD2EC60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C56DC6-FC1F-22FC-2427-235D74EAE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B305-A4F5-40BA-ABDA-02FBB524BA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148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FD2770-1191-3401-CDD6-9ABDC4A4F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729D43-5D38-3C16-AA5D-CC022B3FE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4ED01-DDC7-9CED-4378-5759078885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C7464-C6ED-4704-8CF0-E361A43D81AC}" type="datetimeFigureOut">
              <a:rPr lang="ru-RU" smtClean="0"/>
              <a:t>06.01.2023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66A2F8-310E-F574-18EE-FAB2E68562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651787-77D6-DBCA-9D4B-684C4DCB6E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9B305-A4F5-40BA-ABDA-02FBB524BA2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E9DB077F-072B-753E-61FA-7AEACA46708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1062265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0622650 w 12192000"/>
              <a:gd name="connsiteY3" fmla="*/ 6858000 h 6858000"/>
              <a:gd name="connsiteX4" fmla="*/ 10647008 w 12192000"/>
              <a:gd name="connsiteY4" fmla="*/ 6827004 h 6858000"/>
              <a:gd name="connsiteX5" fmla="*/ 11775280 w 12192000"/>
              <a:gd name="connsiteY5" fmla="*/ 3429000 h 6858000"/>
              <a:gd name="connsiteX6" fmla="*/ 10647008 w 12192000"/>
              <a:gd name="connsiteY6" fmla="*/ 30996 h 6858000"/>
              <a:gd name="connsiteX7" fmla="*/ 0 w 12192000"/>
              <a:gd name="connsiteY7" fmla="*/ 0 h 6858000"/>
              <a:gd name="connsiteX8" fmla="*/ 1569350 w 12192000"/>
              <a:gd name="connsiteY8" fmla="*/ 0 h 6858000"/>
              <a:gd name="connsiteX9" fmla="*/ 1544992 w 12192000"/>
              <a:gd name="connsiteY9" fmla="*/ 30996 h 6858000"/>
              <a:gd name="connsiteX10" fmla="*/ 416720 w 12192000"/>
              <a:gd name="connsiteY10" fmla="*/ 3429000 h 6858000"/>
              <a:gd name="connsiteX11" fmla="*/ 1544992 w 12192000"/>
              <a:gd name="connsiteY11" fmla="*/ 6827004 h 6858000"/>
              <a:gd name="connsiteX12" fmla="*/ 1569350 w 12192000"/>
              <a:gd name="connsiteY12" fmla="*/ 6858000 h 6858000"/>
              <a:gd name="connsiteX13" fmla="*/ 0 w 12192000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858000">
                <a:moveTo>
                  <a:pt x="1062265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0622650" y="6858000"/>
                </a:lnTo>
                <a:lnTo>
                  <a:pt x="10647008" y="6827004"/>
                </a:lnTo>
                <a:cubicBezTo>
                  <a:pt x="11355635" y="5879458"/>
                  <a:pt x="11775280" y="4703236"/>
                  <a:pt x="11775280" y="3429000"/>
                </a:cubicBezTo>
                <a:cubicBezTo>
                  <a:pt x="11775280" y="2154765"/>
                  <a:pt x="11355635" y="978542"/>
                  <a:pt x="10647008" y="30996"/>
                </a:cubicBezTo>
                <a:close/>
                <a:moveTo>
                  <a:pt x="0" y="0"/>
                </a:moveTo>
                <a:lnTo>
                  <a:pt x="1569350" y="0"/>
                </a:lnTo>
                <a:lnTo>
                  <a:pt x="1544992" y="30996"/>
                </a:lnTo>
                <a:cubicBezTo>
                  <a:pt x="836365" y="978542"/>
                  <a:pt x="416720" y="2154765"/>
                  <a:pt x="416720" y="3429000"/>
                </a:cubicBezTo>
                <a:cubicBezTo>
                  <a:pt x="416720" y="4703236"/>
                  <a:pt x="836365" y="5879458"/>
                  <a:pt x="1544992" y="6827004"/>
                </a:cubicBezTo>
                <a:lnTo>
                  <a:pt x="156935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D06BAB95-0E8C-C3C4-699E-4A719A1C55FF}"/>
              </a:ext>
            </a:extLst>
          </p:cNvPr>
          <p:cNvSpPr/>
          <p:nvPr userDrawn="1"/>
        </p:nvSpPr>
        <p:spPr>
          <a:xfrm>
            <a:off x="702350" y="-166254"/>
            <a:ext cx="10787300" cy="7190508"/>
          </a:xfrm>
          <a:custGeom>
            <a:avLst/>
            <a:gdLst>
              <a:gd name="connsiteX0" fmla="*/ 1374048 w 10787300"/>
              <a:gd name="connsiteY0" fmla="*/ 0 h 7190508"/>
              <a:gd name="connsiteX1" fmla="*/ 9413253 w 10787300"/>
              <a:gd name="connsiteY1" fmla="*/ 0 h 7190508"/>
              <a:gd name="connsiteX2" fmla="*/ 9555653 w 10787300"/>
              <a:gd name="connsiteY2" fmla="*/ 164392 h 7190508"/>
              <a:gd name="connsiteX3" fmla="*/ 10787300 w 10787300"/>
              <a:gd name="connsiteY3" fmla="*/ 3595254 h 7190508"/>
              <a:gd name="connsiteX4" fmla="*/ 9555653 w 10787300"/>
              <a:gd name="connsiteY4" fmla="*/ 7026117 h 7190508"/>
              <a:gd name="connsiteX5" fmla="*/ 9413253 w 10787300"/>
              <a:gd name="connsiteY5" fmla="*/ 7190508 h 7190508"/>
              <a:gd name="connsiteX6" fmla="*/ 1374047 w 10787300"/>
              <a:gd name="connsiteY6" fmla="*/ 7190508 h 7190508"/>
              <a:gd name="connsiteX7" fmla="*/ 1231648 w 10787300"/>
              <a:gd name="connsiteY7" fmla="*/ 7026117 h 7190508"/>
              <a:gd name="connsiteX8" fmla="*/ 0 w 10787300"/>
              <a:gd name="connsiteY8" fmla="*/ 3595254 h 7190508"/>
              <a:gd name="connsiteX9" fmla="*/ 1231648 w 10787300"/>
              <a:gd name="connsiteY9" fmla="*/ 164392 h 7190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787300" h="7190508">
                <a:moveTo>
                  <a:pt x="1374048" y="0"/>
                </a:moveTo>
                <a:lnTo>
                  <a:pt x="9413253" y="0"/>
                </a:lnTo>
                <a:lnTo>
                  <a:pt x="9555653" y="164392"/>
                </a:lnTo>
                <a:cubicBezTo>
                  <a:pt x="10325089" y="1096733"/>
                  <a:pt x="10787300" y="2292016"/>
                  <a:pt x="10787300" y="3595254"/>
                </a:cubicBezTo>
                <a:cubicBezTo>
                  <a:pt x="10787300" y="4898493"/>
                  <a:pt x="10325089" y="6093776"/>
                  <a:pt x="9555653" y="7026117"/>
                </a:cubicBezTo>
                <a:lnTo>
                  <a:pt x="9413253" y="7190508"/>
                </a:lnTo>
                <a:lnTo>
                  <a:pt x="1374047" y="7190508"/>
                </a:lnTo>
                <a:lnTo>
                  <a:pt x="1231648" y="7026117"/>
                </a:lnTo>
                <a:cubicBezTo>
                  <a:pt x="462212" y="6093776"/>
                  <a:pt x="0" y="4898493"/>
                  <a:pt x="0" y="3595254"/>
                </a:cubicBezTo>
                <a:cubicBezTo>
                  <a:pt x="0" y="2292016"/>
                  <a:pt x="462212" y="1096733"/>
                  <a:pt x="1231648" y="16439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B0F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0178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id="{349D29B1-223F-9390-8725-433A9232B4E3}"/>
              </a:ext>
            </a:extLst>
          </p:cNvPr>
          <p:cNvSpPr/>
          <p:nvPr/>
        </p:nvSpPr>
        <p:spPr>
          <a:xfrm>
            <a:off x="0" y="2660046"/>
            <a:ext cx="3324479" cy="4230096"/>
          </a:xfrm>
          <a:custGeom>
            <a:avLst/>
            <a:gdLst>
              <a:gd name="connsiteX0" fmla="*/ 461435 w 3222172"/>
              <a:gd name="connsiteY0" fmla="*/ 0 h 4102752"/>
              <a:gd name="connsiteX1" fmla="*/ 3222172 w 3222172"/>
              <a:gd name="connsiteY1" fmla="*/ 2760737 h 4102752"/>
              <a:gd name="connsiteX2" fmla="*/ 2888966 w 3222172"/>
              <a:gd name="connsiteY2" fmla="*/ 4076668 h 4102752"/>
              <a:gd name="connsiteX3" fmla="*/ 2873120 w 3222172"/>
              <a:gd name="connsiteY3" fmla="*/ 4102752 h 4102752"/>
              <a:gd name="connsiteX4" fmla="*/ 0 w 3222172"/>
              <a:gd name="connsiteY4" fmla="*/ 4102752 h 4102752"/>
              <a:gd name="connsiteX5" fmla="*/ 0 w 3222172"/>
              <a:gd name="connsiteY5" fmla="*/ 41598 h 4102752"/>
              <a:gd name="connsiteX6" fmla="*/ 179166 w 3222172"/>
              <a:gd name="connsiteY6" fmla="*/ 14254 h 4102752"/>
              <a:gd name="connsiteX7" fmla="*/ 461435 w 3222172"/>
              <a:gd name="connsiteY7" fmla="*/ 0 h 4102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22172" h="4102752">
                <a:moveTo>
                  <a:pt x="461435" y="0"/>
                </a:moveTo>
                <a:cubicBezTo>
                  <a:pt x="1986148" y="0"/>
                  <a:pt x="3222172" y="1236024"/>
                  <a:pt x="3222172" y="2760737"/>
                </a:cubicBezTo>
                <a:cubicBezTo>
                  <a:pt x="3222172" y="3237210"/>
                  <a:pt x="3101467" y="3685491"/>
                  <a:pt x="2888966" y="4076668"/>
                </a:cubicBezTo>
                <a:lnTo>
                  <a:pt x="2873120" y="4102752"/>
                </a:lnTo>
                <a:lnTo>
                  <a:pt x="0" y="4102752"/>
                </a:lnTo>
                <a:lnTo>
                  <a:pt x="0" y="41598"/>
                </a:lnTo>
                <a:lnTo>
                  <a:pt x="179166" y="14254"/>
                </a:lnTo>
                <a:cubicBezTo>
                  <a:pt x="271974" y="4829"/>
                  <a:pt x="366141" y="0"/>
                  <a:pt x="461435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00B0F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E288BCC-3306-5304-38CB-61E54AB97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346" y="-257453"/>
            <a:ext cx="8827773" cy="4401693"/>
          </a:xfrm>
          <a:prstGeom prst="rect">
            <a:avLst/>
          </a:prstGeom>
        </p:spPr>
      </p:pic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3117CAE9-7E3D-5C15-580F-9FE7B903985C}"/>
              </a:ext>
            </a:extLst>
          </p:cNvPr>
          <p:cNvSpPr/>
          <p:nvPr/>
        </p:nvSpPr>
        <p:spPr>
          <a:xfrm>
            <a:off x="0" y="2755248"/>
            <a:ext cx="3222172" cy="4102752"/>
          </a:xfrm>
          <a:custGeom>
            <a:avLst/>
            <a:gdLst>
              <a:gd name="connsiteX0" fmla="*/ 461435 w 3222172"/>
              <a:gd name="connsiteY0" fmla="*/ 0 h 4102752"/>
              <a:gd name="connsiteX1" fmla="*/ 3222172 w 3222172"/>
              <a:gd name="connsiteY1" fmla="*/ 2760737 h 4102752"/>
              <a:gd name="connsiteX2" fmla="*/ 2888966 w 3222172"/>
              <a:gd name="connsiteY2" fmla="*/ 4076668 h 4102752"/>
              <a:gd name="connsiteX3" fmla="*/ 2873120 w 3222172"/>
              <a:gd name="connsiteY3" fmla="*/ 4102752 h 4102752"/>
              <a:gd name="connsiteX4" fmla="*/ 0 w 3222172"/>
              <a:gd name="connsiteY4" fmla="*/ 4102752 h 4102752"/>
              <a:gd name="connsiteX5" fmla="*/ 0 w 3222172"/>
              <a:gd name="connsiteY5" fmla="*/ 41598 h 4102752"/>
              <a:gd name="connsiteX6" fmla="*/ 179166 w 3222172"/>
              <a:gd name="connsiteY6" fmla="*/ 14254 h 4102752"/>
              <a:gd name="connsiteX7" fmla="*/ 461435 w 3222172"/>
              <a:gd name="connsiteY7" fmla="*/ 0 h 4102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22172" h="4102752">
                <a:moveTo>
                  <a:pt x="461435" y="0"/>
                </a:moveTo>
                <a:cubicBezTo>
                  <a:pt x="1986148" y="0"/>
                  <a:pt x="3222172" y="1236024"/>
                  <a:pt x="3222172" y="2760737"/>
                </a:cubicBezTo>
                <a:cubicBezTo>
                  <a:pt x="3222172" y="3237210"/>
                  <a:pt x="3101467" y="3685491"/>
                  <a:pt x="2888966" y="4076668"/>
                </a:cubicBezTo>
                <a:lnTo>
                  <a:pt x="2873120" y="4102752"/>
                </a:lnTo>
                <a:lnTo>
                  <a:pt x="0" y="4102752"/>
                </a:lnTo>
                <a:lnTo>
                  <a:pt x="0" y="41598"/>
                </a:lnTo>
                <a:lnTo>
                  <a:pt x="179166" y="14254"/>
                </a:lnTo>
                <a:cubicBezTo>
                  <a:pt x="271974" y="4829"/>
                  <a:pt x="366141" y="0"/>
                  <a:pt x="461435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CE236B97-DC31-E12D-78F1-5380CEEC9FCF}"/>
              </a:ext>
            </a:extLst>
          </p:cNvPr>
          <p:cNvSpPr/>
          <p:nvPr/>
        </p:nvSpPr>
        <p:spPr>
          <a:xfrm rot="10800000">
            <a:off x="9874531" y="0"/>
            <a:ext cx="2317469" cy="2950806"/>
          </a:xfrm>
          <a:custGeom>
            <a:avLst/>
            <a:gdLst>
              <a:gd name="connsiteX0" fmla="*/ 461435 w 3222172"/>
              <a:gd name="connsiteY0" fmla="*/ 0 h 4102752"/>
              <a:gd name="connsiteX1" fmla="*/ 3222172 w 3222172"/>
              <a:gd name="connsiteY1" fmla="*/ 2760737 h 4102752"/>
              <a:gd name="connsiteX2" fmla="*/ 2888966 w 3222172"/>
              <a:gd name="connsiteY2" fmla="*/ 4076668 h 4102752"/>
              <a:gd name="connsiteX3" fmla="*/ 2873120 w 3222172"/>
              <a:gd name="connsiteY3" fmla="*/ 4102752 h 4102752"/>
              <a:gd name="connsiteX4" fmla="*/ 0 w 3222172"/>
              <a:gd name="connsiteY4" fmla="*/ 4102752 h 4102752"/>
              <a:gd name="connsiteX5" fmla="*/ 0 w 3222172"/>
              <a:gd name="connsiteY5" fmla="*/ 41598 h 4102752"/>
              <a:gd name="connsiteX6" fmla="*/ 179166 w 3222172"/>
              <a:gd name="connsiteY6" fmla="*/ 14254 h 4102752"/>
              <a:gd name="connsiteX7" fmla="*/ 461435 w 3222172"/>
              <a:gd name="connsiteY7" fmla="*/ 0 h 4102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22172" h="4102752">
                <a:moveTo>
                  <a:pt x="461435" y="0"/>
                </a:moveTo>
                <a:cubicBezTo>
                  <a:pt x="1986148" y="0"/>
                  <a:pt x="3222172" y="1236024"/>
                  <a:pt x="3222172" y="2760737"/>
                </a:cubicBezTo>
                <a:cubicBezTo>
                  <a:pt x="3222172" y="3237210"/>
                  <a:pt x="3101467" y="3685491"/>
                  <a:pt x="2888966" y="4076668"/>
                </a:cubicBezTo>
                <a:lnTo>
                  <a:pt x="2873120" y="4102752"/>
                </a:lnTo>
                <a:lnTo>
                  <a:pt x="0" y="4102752"/>
                </a:lnTo>
                <a:lnTo>
                  <a:pt x="0" y="41598"/>
                </a:lnTo>
                <a:lnTo>
                  <a:pt x="179166" y="14254"/>
                </a:lnTo>
                <a:cubicBezTo>
                  <a:pt x="271974" y="4829"/>
                  <a:pt x="366141" y="0"/>
                  <a:pt x="461435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00B0F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28D05DE-728E-CEC4-4C5C-F234719D6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4" y="2660046"/>
            <a:ext cx="3324479" cy="4102752"/>
          </a:xfrm>
          <a:prstGeom prst="rect">
            <a:avLst/>
          </a:prstGeom>
        </p:spPr>
      </p:pic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AE95B960-1BAE-AC00-7091-E9EB2E30D3E1}"/>
              </a:ext>
            </a:extLst>
          </p:cNvPr>
          <p:cNvSpPr/>
          <p:nvPr/>
        </p:nvSpPr>
        <p:spPr>
          <a:xfrm rot="10800000">
            <a:off x="9916616" y="0"/>
            <a:ext cx="2275384" cy="2897219"/>
          </a:xfrm>
          <a:custGeom>
            <a:avLst/>
            <a:gdLst>
              <a:gd name="connsiteX0" fmla="*/ 461435 w 3222172"/>
              <a:gd name="connsiteY0" fmla="*/ 0 h 4102752"/>
              <a:gd name="connsiteX1" fmla="*/ 3222172 w 3222172"/>
              <a:gd name="connsiteY1" fmla="*/ 2760737 h 4102752"/>
              <a:gd name="connsiteX2" fmla="*/ 2888966 w 3222172"/>
              <a:gd name="connsiteY2" fmla="*/ 4076668 h 4102752"/>
              <a:gd name="connsiteX3" fmla="*/ 2873120 w 3222172"/>
              <a:gd name="connsiteY3" fmla="*/ 4102752 h 4102752"/>
              <a:gd name="connsiteX4" fmla="*/ 0 w 3222172"/>
              <a:gd name="connsiteY4" fmla="*/ 4102752 h 4102752"/>
              <a:gd name="connsiteX5" fmla="*/ 0 w 3222172"/>
              <a:gd name="connsiteY5" fmla="*/ 41598 h 4102752"/>
              <a:gd name="connsiteX6" fmla="*/ 179166 w 3222172"/>
              <a:gd name="connsiteY6" fmla="*/ 14254 h 4102752"/>
              <a:gd name="connsiteX7" fmla="*/ 461435 w 3222172"/>
              <a:gd name="connsiteY7" fmla="*/ 0 h 4102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22172" h="4102752">
                <a:moveTo>
                  <a:pt x="461435" y="0"/>
                </a:moveTo>
                <a:cubicBezTo>
                  <a:pt x="1986148" y="0"/>
                  <a:pt x="3222172" y="1236024"/>
                  <a:pt x="3222172" y="2760737"/>
                </a:cubicBezTo>
                <a:cubicBezTo>
                  <a:pt x="3222172" y="3237210"/>
                  <a:pt x="3101467" y="3685491"/>
                  <a:pt x="2888966" y="4076668"/>
                </a:cubicBezTo>
                <a:lnTo>
                  <a:pt x="2873120" y="4102752"/>
                </a:lnTo>
                <a:lnTo>
                  <a:pt x="0" y="4102752"/>
                </a:lnTo>
                <a:lnTo>
                  <a:pt x="0" y="41598"/>
                </a:lnTo>
                <a:lnTo>
                  <a:pt x="179166" y="14254"/>
                </a:lnTo>
                <a:cubicBezTo>
                  <a:pt x="271974" y="4829"/>
                  <a:pt x="366141" y="0"/>
                  <a:pt x="461435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3B085AFB-377B-DF79-1938-34E3840F12C4}"/>
              </a:ext>
            </a:extLst>
          </p:cNvPr>
          <p:cNvSpPr/>
          <p:nvPr/>
        </p:nvSpPr>
        <p:spPr>
          <a:xfrm>
            <a:off x="10328247" y="3667584"/>
            <a:ext cx="1452122" cy="145212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8799328A-C303-4E93-9271-9CD3B4111C6C}"/>
              </a:ext>
            </a:extLst>
          </p:cNvPr>
          <p:cNvSpPr/>
          <p:nvPr/>
        </p:nvSpPr>
        <p:spPr>
          <a:xfrm>
            <a:off x="10328247" y="5310676"/>
            <a:ext cx="1452122" cy="145212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C3B47609-287D-B538-D8F7-215C2A67FAC8}"/>
              </a:ext>
            </a:extLst>
          </p:cNvPr>
          <p:cNvGrpSpPr/>
          <p:nvPr/>
        </p:nvGrpSpPr>
        <p:grpSpPr>
          <a:xfrm>
            <a:off x="3878889" y="4313944"/>
            <a:ext cx="6004757" cy="485774"/>
            <a:chOff x="4379641" y="4320849"/>
            <a:chExt cx="6004757" cy="485774"/>
          </a:xfrm>
        </p:grpSpPr>
        <p:cxnSp>
          <p:nvCxnSpPr>
            <p:cNvPr id="34" name="Соединитель: уступ 33">
              <a:extLst>
                <a:ext uri="{FF2B5EF4-FFF2-40B4-BE49-F238E27FC236}">
                  <a16:creationId xmlns:a16="http://schemas.microsoft.com/office/drawing/2014/main" id="{7FACC208-2BA5-3A26-261E-8F4AE656BF74}"/>
                </a:ext>
              </a:extLst>
            </p:cNvPr>
            <p:cNvCxnSpPr>
              <a:cxnSpLocks/>
            </p:cNvCxnSpPr>
            <p:nvPr/>
          </p:nvCxnSpPr>
          <p:spPr>
            <a:xfrm>
              <a:off x="4379641" y="4320849"/>
              <a:ext cx="606697" cy="485774"/>
            </a:xfrm>
            <a:prstGeom prst="bentConnector3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Соединитель: уступ 38">
              <a:extLst>
                <a:ext uri="{FF2B5EF4-FFF2-40B4-BE49-F238E27FC236}">
                  <a16:creationId xmlns:a16="http://schemas.microsoft.com/office/drawing/2014/main" id="{AF9F39F8-7F41-F33E-BF5D-FD4DAAEFE4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84766" y="4320849"/>
              <a:ext cx="606697" cy="485774"/>
            </a:xfrm>
            <a:prstGeom prst="bentConnector3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Соединитель: уступ 39">
              <a:extLst>
                <a:ext uri="{FF2B5EF4-FFF2-40B4-BE49-F238E27FC236}">
                  <a16:creationId xmlns:a16="http://schemas.microsoft.com/office/drawing/2014/main" id="{F4A0FC8F-B983-C47E-3B8C-8B9E85E8E52A}"/>
                </a:ext>
              </a:extLst>
            </p:cNvPr>
            <p:cNvCxnSpPr>
              <a:cxnSpLocks/>
            </p:cNvCxnSpPr>
            <p:nvPr/>
          </p:nvCxnSpPr>
          <p:spPr>
            <a:xfrm>
              <a:off x="5591463" y="4320849"/>
              <a:ext cx="606697" cy="485774"/>
            </a:xfrm>
            <a:prstGeom prst="bentConnector3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Соединитель: уступ 40">
              <a:extLst>
                <a:ext uri="{FF2B5EF4-FFF2-40B4-BE49-F238E27FC236}">
                  <a16:creationId xmlns:a16="http://schemas.microsoft.com/office/drawing/2014/main" id="{CB3166BB-2AD2-46DC-044F-953CE46068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96588" y="4320849"/>
              <a:ext cx="606697" cy="485774"/>
            </a:xfrm>
            <a:prstGeom prst="bentConnector3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Соединитель: уступ 41">
              <a:extLst>
                <a:ext uri="{FF2B5EF4-FFF2-40B4-BE49-F238E27FC236}">
                  <a16:creationId xmlns:a16="http://schemas.microsoft.com/office/drawing/2014/main" id="{F10F1CEF-A4E1-3517-3238-9845B34D0FEC}"/>
                </a:ext>
              </a:extLst>
            </p:cNvPr>
            <p:cNvCxnSpPr>
              <a:cxnSpLocks/>
            </p:cNvCxnSpPr>
            <p:nvPr/>
          </p:nvCxnSpPr>
          <p:spPr>
            <a:xfrm>
              <a:off x="6803285" y="4320849"/>
              <a:ext cx="606697" cy="485774"/>
            </a:xfrm>
            <a:prstGeom prst="bentConnector3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Соединитель: уступ 42">
              <a:extLst>
                <a:ext uri="{FF2B5EF4-FFF2-40B4-BE49-F238E27FC236}">
                  <a16:creationId xmlns:a16="http://schemas.microsoft.com/office/drawing/2014/main" id="{60245860-60D5-7B83-02F8-D517BD3E00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08410" y="4320849"/>
              <a:ext cx="606697" cy="485774"/>
            </a:xfrm>
            <a:prstGeom prst="bentConnector3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Соединитель: уступ 43">
              <a:extLst>
                <a:ext uri="{FF2B5EF4-FFF2-40B4-BE49-F238E27FC236}">
                  <a16:creationId xmlns:a16="http://schemas.microsoft.com/office/drawing/2014/main" id="{54A5F9A9-4426-1D77-B1D4-64AD37CA5288}"/>
                </a:ext>
              </a:extLst>
            </p:cNvPr>
            <p:cNvCxnSpPr>
              <a:cxnSpLocks/>
            </p:cNvCxnSpPr>
            <p:nvPr/>
          </p:nvCxnSpPr>
          <p:spPr>
            <a:xfrm>
              <a:off x="7962326" y="4320849"/>
              <a:ext cx="606697" cy="485774"/>
            </a:xfrm>
            <a:prstGeom prst="bentConnector3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Соединитель: уступ 44">
              <a:extLst>
                <a:ext uri="{FF2B5EF4-FFF2-40B4-BE49-F238E27FC236}">
                  <a16:creationId xmlns:a16="http://schemas.microsoft.com/office/drawing/2014/main" id="{C1B723D1-3545-D55A-2A64-37806779BE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67451" y="4320849"/>
              <a:ext cx="606697" cy="485774"/>
            </a:xfrm>
            <a:prstGeom prst="bentConnector3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Соединитель: уступ 45">
              <a:extLst>
                <a:ext uri="{FF2B5EF4-FFF2-40B4-BE49-F238E27FC236}">
                  <a16:creationId xmlns:a16="http://schemas.microsoft.com/office/drawing/2014/main" id="{EC462FDD-7D3D-EAA2-BE48-39EBE69EA92F}"/>
                </a:ext>
              </a:extLst>
            </p:cNvPr>
            <p:cNvCxnSpPr>
              <a:cxnSpLocks/>
            </p:cNvCxnSpPr>
            <p:nvPr/>
          </p:nvCxnSpPr>
          <p:spPr>
            <a:xfrm>
              <a:off x="9172576" y="4320849"/>
              <a:ext cx="606697" cy="485774"/>
            </a:xfrm>
            <a:prstGeom prst="bentConnector3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Соединитель: уступ 46">
              <a:extLst>
                <a:ext uri="{FF2B5EF4-FFF2-40B4-BE49-F238E27FC236}">
                  <a16:creationId xmlns:a16="http://schemas.microsoft.com/office/drawing/2014/main" id="{DC19B1AD-04A5-01E2-085F-8C5B0AF8D8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77701" y="4320849"/>
              <a:ext cx="606697" cy="485774"/>
            </a:xfrm>
            <a:prstGeom prst="bentConnector3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Равнобедренный треугольник 49">
            <a:extLst>
              <a:ext uri="{FF2B5EF4-FFF2-40B4-BE49-F238E27FC236}">
                <a16:creationId xmlns:a16="http://schemas.microsoft.com/office/drawing/2014/main" id="{34AB7DF0-687F-1014-0829-DF13371566FE}"/>
              </a:ext>
            </a:extLst>
          </p:cNvPr>
          <p:cNvSpPr/>
          <p:nvPr/>
        </p:nvSpPr>
        <p:spPr>
          <a:xfrm rot="5400000">
            <a:off x="10041777" y="4250094"/>
            <a:ext cx="154185" cy="132918"/>
          </a:xfrm>
          <a:prstGeom prst="triangle">
            <a:avLst/>
          </a:pr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Равнобедренный треугольник 50">
            <a:extLst>
              <a:ext uri="{FF2B5EF4-FFF2-40B4-BE49-F238E27FC236}">
                <a16:creationId xmlns:a16="http://schemas.microsoft.com/office/drawing/2014/main" id="{05D5FF6F-506C-AE9A-5EF8-540FDD8EB5EA}"/>
              </a:ext>
            </a:extLst>
          </p:cNvPr>
          <p:cNvSpPr/>
          <p:nvPr/>
        </p:nvSpPr>
        <p:spPr>
          <a:xfrm rot="5400000">
            <a:off x="3635875" y="4250454"/>
            <a:ext cx="154185" cy="132918"/>
          </a:xfrm>
          <a:prstGeom prst="triangle">
            <a:avLst/>
          </a:pr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08E15D6A-CC90-12FA-F79C-FE1A3FB1A313}"/>
              </a:ext>
            </a:extLst>
          </p:cNvPr>
          <p:cNvGrpSpPr/>
          <p:nvPr/>
        </p:nvGrpSpPr>
        <p:grpSpPr>
          <a:xfrm>
            <a:off x="3910484" y="5543610"/>
            <a:ext cx="5865278" cy="972502"/>
            <a:chOff x="4197718" y="5439399"/>
            <a:chExt cx="5865278" cy="972502"/>
          </a:xfrm>
        </p:grpSpPr>
        <p:sp>
          <p:nvSpPr>
            <p:cNvPr id="56" name="Дуга 55">
              <a:extLst>
                <a:ext uri="{FF2B5EF4-FFF2-40B4-BE49-F238E27FC236}">
                  <a16:creationId xmlns:a16="http://schemas.microsoft.com/office/drawing/2014/main" id="{E4C924F4-2C78-D51F-BD22-EF7F52994E30}"/>
                </a:ext>
              </a:extLst>
            </p:cNvPr>
            <p:cNvSpPr/>
            <p:nvPr/>
          </p:nvSpPr>
          <p:spPr>
            <a:xfrm>
              <a:off x="4197718" y="5439399"/>
              <a:ext cx="970542" cy="972502"/>
            </a:xfrm>
            <a:prstGeom prst="arc">
              <a:avLst>
                <a:gd name="adj1" fmla="val 11109053"/>
                <a:gd name="adj2" fmla="val 0"/>
              </a:avLst>
            </a:prstGeom>
            <a:noFill/>
            <a:ln w="19050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7" name="Дуга 56">
              <a:extLst>
                <a:ext uri="{FF2B5EF4-FFF2-40B4-BE49-F238E27FC236}">
                  <a16:creationId xmlns:a16="http://schemas.microsoft.com/office/drawing/2014/main" id="{833C1D60-91F4-84D1-DB6D-E187CCEE2062}"/>
                </a:ext>
              </a:extLst>
            </p:cNvPr>
            <p:cNvSpPr/>
            <p:nvPr/>
          </p:nvSpPr>
          <p:spPr>
            <a:xfrm>
              <a:off x="5168260" y="5439399"/>
              <a:ext cx="970542" cy="972502"/>
            </a:xfrm>
            <a:prstGeom prst="arc">
              <a:avLst>
                <a:gd name="adj1" fmla="val 11109053"/>
                <a:gd name="adj2" fmla="val 0"/>
              </a:avLst>
            </a:prstGeom>
            <a:noFill/>
            <a:ln w="19050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8" name="Дуга 57">
              <a:extLst>
                <a:ext uri="{FF2B5EF4-FFF2-40B4-BE49-F238E27FC236}">
                  <a16:creationId xmlns:a16="http://schemas.microsoft.com/office/drawing/2014/main" id="{0D443DE5-5B5E-BD07-094A-A63FCE6D9565}"/>
                </a:ext>
              </a:extLst>
            </p:cNvPr>
            <p:cNvSpPr/>
            <p:nvPr/>
          </p:nvSpPr>
          <p:spPr>
            <a:xfrm>
              <a:off x="6151615" y="5439399"/>
              <a:ext cx="970542" cy="972502"/>
            </a:xfrm>
            <a:prstGeom prst="arc">
              <a:avLst>
                <a:gd name="adj1" fmla="val 11109053"/>
                <a:gd name="adj2" fmla="val 0"/>
              </a:avLst>
            </a:prstGeom>
            <a:noFill/>
            <a:ln w="19050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9" name="Дуга 58">
              <a:extLst>
                <a:ext uri="{FF2B5EF4-FFF2-40B4-BE49-F238E27FC236}">
                  <a16:creationId xmlns:a16="http://schemas.microsoft.com/office/drawing/2014/main" id="{6CEC8830-C739-3EEE-5CF0-E219BE001922}"/>
                </a:ext>
              </a:extLst>
            </p:cNvPr>
            <p:cNvSpPr/>
            <p:nvPr/>
          </p:nvSpPr>
          <p:spPr>
            <a:xfrm>
              <a:off x="7138557" y="5439399"/>
              <a:ext cx="970542" cy="972502"/>
            </a:xfrm>
            <a:prstGeom prst="arc">
              <a:avLst>
                <a:gd name="adj1" fmla="val 11109053"/>
                <a:gd name="adj2" fmla="val 0"/>
              </a:avLst>
            </a:prstGeom>
            <a:noFill/>
            <a:ln w="19050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0" name="Дуга 59">
              <a:extLst>
                <a:ext uri="{FF2B5EF4-FFF2-40B4-BE49-F238E27FC236}">
                  <a16:creationId xmlns:a16="http://schemas.microsoft.com/office/drawing/2014/main" id="{95BEE4BB-D2F5-3B49-C1C1-55EC4618B0C5}"/>
                </a:ext>
              </a:extLst>
            </p:cNvPr>
            <p:cNvSpPr/>
            <p:nvPr/>
          </p:nvSpPr>
          <p:spPr>
            <a:xfrm>
              <a:off x="8109099" y="5439399"/>
              <a:ext cx="970542" cy="972502"/>
            </a:xfrm>
            <a:prstGeom prst="arc">
              <a:avLst>
                <a:gd name="adj1" fmla="val 11109053"/>
                <a:gd name="adj2" fmla="val 0"/>
              </a:avLst>
            </a:prstGeom>
            <a:noFill/>
            <a:ln w="19050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1" name="Дуга 60">
              <a:extLst>
                <a:ext uri="{FF2B5EF4-FFF2-40B4-BE49-F238E27FC236}">
                  <a16:creationId xmlns:a16="http://schemas.microsoft.com/office/drawing/2014/main" id="{CC951BA2-374A-BC6F-93DD-5A44CD4F25CE}"/>
                </a:ext>
              </a:extLst>
            </p:cNvPr>
            <p:cNvSpPr/>
            <p:nvPr/>
          </p:nvSpPr>
          <p:spPr>
            <a:xfrm>
              <a:off x="9092454" y="5439399"/>
              <a:ext cx="970542" cy="972502"/>
            </a:xfrm>
            <a:prstGeom prst="arc">
              <a:avLst>
                <a:gd name="adj1" fmla="val 11109053"/>
                <a:gd name="adj2" fmla="val 0"/>
              </a:avLst>
            </a:prstGeom>
            <a:noFill/>
            <a:ln w="19050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3" name="Равнобедренный треугольник 62">
            <a:extLst>
              <a:ext uri="{FF2B5EF4-FFF2-40B4-BE49-F238E27FC236}">
                <a16:creationId xmlns:a16="http://schemas.microsoft.com/office/drawing/2014/main" id="{E12D8ACF-D1CB-A70C-8266-3193EA6BD4B8}"/>
              </a:ext>
            </a:extLst>
          </p:cNvPr>
          <p:cNvSpPr/>
          <p:nvPr/>
        </p:nvSpPr>
        <p:spPr>
          <a:xfrm>
            <a:off x="3833391" y="6132263"/>
            <a:ext cx="154185" cy="132918"/>
          </a:xfrm>
          <a:prstGeom prst="triangle">
            <a:avLst/>
          </a:pr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6A1485BA-13C0-5237-8E35-F7D384AE5F7B}"/>
              </a:ext>
            </a:extLst>
          </p:cNvPr>
          <p:cNvCxnSpPr>
            <a:cxnSpLocks/>
            <a:stCxn id="61" idx="2"/>
          </p:cNvCxnSpPr>
          <p:nvPr/>
        </p:nvCxnSpPr>
        <p:spPr>
          <a:xfrm>
            <a:off x="9775762" y="6029861"/>
            <a:ext cx="276649" cy="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Равнобедренный треугольник 67">
            <a:extLst>
              <a:ext uri="{FF2B5EF4-FFF2-40B4-BE49-F238E27FC236}">
                <a16:creationId xmlns:a16="http://schemas.microsoft.com/office/drawing/2014/main" id="{AA1D97A4-F63C-1DAC-AB73-C4EE49A07D95}"/>
              </a:ext>
            </a:extLst>
          </p:cNvPr>
          <p:cNvSpPr/>
          <p:nvPr/>
        </p:nvSpPr>
        <p:spPr>
          <a:xfrm rot="5400000">
            <a:off x="10108237" y="5963402"/>
            <a:ext cx="154185" cy="132918"/>
          </a:xfrm>
          <a:prstGeom prst="triangle">
            <a:avLst/>
          </a:pr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6F5A54AB-F4DE-EAB9-9701-5F1E4D7467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659" y="5697499"/>
            <a:ext cx="1143611" cy="664724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0E2FF9AC-A68E-67E5-459D-C94EE0B3EF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517" y="3928190"/>
            <a:ext cx="1049496" cy="93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267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C520F24A-C627-6E3D-49E7-7039109D9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028" y="1279314"/>
            <a:ext cx="6425741" cy="5035732"/>
          </a:xfrm>
          <a:prstGeom prst="rect">
            <a:avLst/>
          </a:prstGeom>
        </p:spPr>
      </p:pic>
      <p:pic>
        <p:nvPicPr>
          <p:cNvPr id="15" name="Медведь">
            <a:extLst>
              <a:ext uri="{FF2B5EF4-FFF2-40B4-BE49-F238E27FC236}">
                <a16:creationId xmlns:a16="http://schemas.microsoft.com/office/drawing/2014/main" id="{7D547FFB-1DD6-11E9-B040-B93D8BD7C0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4" y="1768204"/>
            <a:ext cx="2810933" cy="4965617"/>
          </a:xfrm>
          <a:prstGeom prst="rect">
            <a:avLst/>
          </a:prstGeom>
        </p:spPr>
      </p:pic>
      <p:pic>
        <p:nvPicPr>
          <p:cNvPr id="17" name="Вопросб">
            <a:extLst>
              <a:ext uri="{FF2B5EF4-FFF2-40B4-BE49-F238E27FC236}">
                <a16:creationId xmlns:a16="http://schemas.microsoft.com/office/drawing/2014/main" id="{2B2D712D-F0A7-8DDD-B84F-C1A837D6A0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2494">
            <a:off x="2680229" y="959909"/>
            <a:ext cx="600075" cy="1009650"/>
          </a:xfrm>
          <a:prstGeom prst="rect">
            <a:avLst/>
          </a:prstGeom>
        </p:spPr>
      </p:pic>
      <p:pic>
        <p:nvPicPr>
          <p:cNvPr id="18" name="Вопрос">
            <a:extLst>
              <a:ext uri="{FF2B5EF4-FFF2-40B4-BE49-F238E27FC236}">
                <a16:creationId xmlns:a16="http://schemas.microsoft.com/office/drawing/2014/main" id="{A39C53C8-018C-CE1C-1FA2-FA570279C0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82160">
            <a:off x="3108903" y="1677122"/>
            <a:ext cx="311779" cy="524581"/>
          </a:xfrm>
          <a:prstGeom prst="rect">
            <a:avLst/>
          </a:prstGeom>
        </p:spPr>
      </p:pic>
      <p:pic>
        <p:nvPicPr>
          <p:cNvPr id="20" name="Бочка меда" descr="Изображение выглядит как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831CF560-C3F8-028A-4F98-03AC6BED9D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283" y="5048780"/>
            <a:ext cx="1606667" cy="1685041"/>
          </a:xfrm>
          <a:prstGeom prst="rect">
            <a:avLst/>
          </a:prstGeom>
        </p:spPr>
      </p:pic>
      <p:grpSp>
        <p:nvGrpSpPr>
          <p:cNvPr id="40" name="Кость">
            <a:extLst>
              <a:ext uri="{FF2B5EF4-FFF2-40B4-BE49-F238E27FC236}">
                <a16:creationId xmlns:a16="http://schemas.microsoft.com/office/drawing/2014/main" id="{1F535774-4DB2-A4CE-8BD6-CAE1C97B629D}"/>
              </a:ext>
            </a:extLst>
          </p:cNvPr>
          <p:cNvGrpSpPr/>
          <p:nvPr/>
        </p:nvGrpSpPr>
        <p:grpSpPr>
          <a:xfrm>
            <a:off x="4975004" y="1939412"/>
            <a:ext cx="1704461" cy="1704461"/>
            <a:chOff x="4975004" y="1939412"/>
            <a:chExt cx="1704461" cy="1704461"/>
          </a:xfrm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AAF1DD90-AB43-621E-430E-B65FBCCE98B3}"/>
                </a:ext>
              </a:extLst>
            </p:cNvPr>
            <p:cNvSpPr/>
            <p:nvPr/>
          </p:nvSpPr>
          <p:spPr>
            <a:xfrm>
              <a:off x="4975004" y="1939412"/>
              <a:ext cx="1704461" cy="170446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 descr="Изображение выглядит как струнный смычковый инструмент, скрипка&#10;&#10;Автоматически созданное описание">
              <a:extLst>
                <a:ext uri="{FF2B5EF4-FFF2-40B4-BE49-F238E27FC236}">
                  <a16:creationId xmlns:a16="http://schemas.microsoft.com/office/drawing/2014/main" id="{894D7E91-2BC8-33EB-700A-7C0DBB392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8295" y="2349037"/>
              <a:ext cx="1597878" cy="885209"/>
            </a:xfrm>
            <a:prstGeom prst="rect">
              <a:avLst/>
            </a:prstGeom>
          </p:spPr>
        </p:pic>
      </p:grpSp>
      <p:grpSp>
        <p:nvGrpSpPr>
          <p:cNvPr id="39" name="Мед">
            <a:extLst>
              <a:ext uri="{FF2B5EF4-FFF2-40B4-BE49-F238E27FC236}">
                <a16:creationId xmlns:a16="http://schemas.microsoft.com/office/drawing/2014/main" id="{B5609B41-BF82-A595-C08D-AD8CA62A5B9D}"/>
              </a:ext>
            </a:extLst>
          </p:cNvPr>
          <p:cNvGrpSpPr/>
          <p:nvPr/>
        </p:nvGrpSpPr>
        <p:grpSpPr>
          <a:xfrm>
            <a:off x="7381815" y="2035324"/>
            <a:ext cx="1704461" cy="1704461"/>
            <a:chOff x="7381815" y="2035324"/>
            <a:chExt cx="1704461" cy="1704461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C202EA9F-A44C-0C92-10F3-8DC04EBB2AF5}"/>
                </a:ext>
              </a:extLst>
            </p:cNvPr>
            <p:cNvSpPr/>
            <p:nvPr/>
          </p:nvSpPr>
          <p:spPr>
            <a:xfrm>
              <a:off x="7381815" y="2035324"/>
              <a:ext cx="1704461" cy="170446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 descr="Изображение выглядит как коллекция карти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9755A525-BADB-243B-E483-C35CCD400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7354" y="2230292"/>
              <a:ext cx="1253382" cy="1314523"/>
            </a:xfrm>
            <a:prstGeom prst="rect">
              <a:avLst/>
            </a:prstGeom>
          </p:spPr>
        </p:pic>
      </p:grpSp>
      <p:grpSp>
        <p:nvGrpSpPr>
          <p:cNvPr id="41" name="Хлеб">
            <a:extLst>
              <a:ext uri="{FF2B5EF4-FFF2-40B4-BE49-F238E27FC236}">
                <a16:creationId xmlns:a16="http://schemas.microsoft.com/office/drawing/2014/main" id="{6AB741B6-4AFF-F1F0-EDB2-F041C8AC4C6E}"/>
              </a:ext>
            </a:extLst>
          </p:cNvPr>
          <p:cNvGrpSpPr/>
          <p:nvPr/>
        </p:nvGrpSpPr>
        <p:grpSpPr>
          <a:xfrm>
            <a:off x="4975004" y="4228741"/>
            <a:ext cx="1704461" cy="1704461"/>
            <a:chOff x="4975004" y="4228741"/>
            <a:chExt cx="1704461" cy="1704461"/>
          </a:xfrm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E7ACDE72-7D8E-CCBE-FC78-377D7B729D34}"/>
                </a:ext>
              </a:extLst>
            </p:cNvPr>
            <p:cNvSpPr/>
            <p:nvPr/>
          </p:nvSpPr>
          <p:spPr>
            <a:xfrm>
              <a:off x="4975004" y="4228741"/>
              <a:ext cx="1704461" cy="170446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Хлеб" descr="Изображение выглядит как текст, коллекция карти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0A9844A2-24E2-6165-946A-CE62A2558DD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7200" y="4428195"/>
              <a:ext cx="1341804" cy="1241169"/>
            </a:xfrm>
            <a:prstGeom prst="rect">
              <a:avLst/>
            </a:prstGeom>
          </p:spPr>
        </p:pic>
      </p:grpSp>
      <p:grpSp>
        <p:nvGrpSpPr>
          <p:cNvPr id="42" name="Листик">
            <a:extLst>
              <a:ext uri="{FF2B5EF4-FFF2-40B4-BE49-F238E27FC236}">
                <a16:creationId xmlns:a16="http://schemas.microsoft.com/office/drawing/2014/main" id="{77FC605E-1246-98AE-D557-16F8F124D7DC}"/>
              </a:ext>
            </a:extLst>
          </p:cNvPr>
          <p:cNvGrpSpPr/>
          <p:nvPr/>
        </p:nvGrpSpPr>
        <p:grpSpPr>
          <a:xfrm>
            <a:off x="7381815" y="4228742"/>
            <a:ext cx="1704461" cy="1704461"/>
            <a:chOff x="7381815" y="4228742"/>
            <a:chExt cx="1704461" cy="1704461"/>
          </a:xfrm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76F81925-A876-700C-6B45-85322E60B2E9}"/>
                </a:ext>
              </a:extLst>
            </p:cNvPr>
            <p:cNvSpPr/>
            <p:nvPr/>
          </p:nvSpPr>
          <p:spPr>
            <a:xfrm>
              <a:off x="7381815" y="4228742"/>
              <a:ext cx="1704461" cy="170446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Лист" descr="Изображение выглядит как текст, часы&#10;&#10;Автоматически созданное описание">
              <a:extLst>
                <a:ext uri="{FF2B5EF4-FFF2-40B4-BE49-F238E27FC236}">
                  <a16:creationId xmlns:a16="http://schemas.microsoft.com/office/drawing/2014/main" id="{91625AAB-0689-25E4-0D39-EF2C4835FBB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7354" y="4703398"/>
              <a:ext cx="1374526" cy="875288"/>
            </a:xfrm>
            <a:prstGeom prst="rect">
              <a:avLst/>
            </a:prstGeom>
          </p:spPr>
        </p:pic>
      </p:grp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51E0F05A-994D-A042-3546-FB15C1F1B5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699" y="1979193"/>
            <a:ext cx="1408474" cy="176059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3D355EC-B3BE-49DD-A353-C7263C6B82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200" y="4186015"/>
            <a:ext cx="1408474" cy="176059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FD97797-375B-F32D-0BC2-1521EFE8E7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396" y="4168018"/>
            <a:ext cx="1408474" cy="176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2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10B1A3-ABE3-8B34-7106-214E40419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689" y="1679158"/>
            <a:ext cx="6084335" cy="4121253"/>
          </a:xfrm>
          <a:prstGeom prst="rect">
            <a:avLst/>
          </a:prstGeom>
        </p:spPr>
      </p:pic>
      <p:pic>
        <p:nvPicPr>
          <p:cNvPr id="15" name="Медведь">
            <a:extLst>
              <a:ext uri="{FF2B5EF4-FFF2-40B4-BE49-F238E27FC236}">
                <a16:creationId xmlns:a16="http://schemas.microsoft.com/office/drawing/2014/main" id="{7D547FFB-1DD6-11E9-B040-B93D8BD7C0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625" y="2485868"/>
            <a:ext cx="3262239" cy="4247952"/>
          </a:xfrm>
          <a:prstGeom prst="rect">
            <a:avLst/>
          </a:prstGeom>
        </p:spPr>
      </p:pic>
      <p:pic>
        <p:nvPicPr>
          <p:cNvPr id="17" name="Вопросб">
            <a:extLst>
              <a:ext uri="{FF2B5EF4-FFF2-40B4-BE49-F238E27FC236}">
                <a16:creationId xmlns:a16="http://schemas.microsoft.com/office/drawing/2014/main" id="{2B2D712D-F0A7-8DDD-B84F-C1A837D6A0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552" y="1416415"/>
            <a:ext cx="600075" cy="1009650"/>
          </a:xfrm>
          <a:prstGeom prst="rect">
            <a:avLst/>
          </a:prstGeom>
        </p:spPr>
      </p:pic>
      <p:pic>
        <p:nvPicPr>
          <p:cNvPr id="18" name="Вопрос">
            <a:extLst>
              <a:ext uri="{FF2B5EF4-FFF2-40B4-BE49-F238E27FC236}">
                <a16:creationId xmlns:a16="http://schemas.microsoft.com/office/drawing/2014/main" id="{A39C53C8-018C-CE1C-1FA2-FA570279C0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82160">
            <a:off x="3394748" y="2223577"/>
            <a:ext cx="311779" cy="524581"/>
          </a:xfrm>
          <a:prstGeom prst="rect">
            <a:avLst/>
          </a:prstGeom>
        </p:spPr>
      </p:pic>
      <p:pic>
        <p:nvPicPr>
          <p:cNvPr id="20" name="Бочка меда">
            <a:extLst>
              <a:ext uri="{FF2B5EF4-FFF2-40B4-BE49-F238E27FC236}">
                <a16:creationId xmlns:a16="http://schemas.microsoft.com/office/drawing/2014/main" id="{831CF560-C3F8-028A-4F98-03AC6BED9D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68984">
            <a:off x="3319080" y="5531792"/>
            <a:ext cx="1200910" cy="1012889"/>
          </a:xfrm>
          <a:prstGeom prst="rect">
            <a:avLst/>
          </a:prstGeom>
        </p:spPr>
      </p:pic>
      <p:grpSp>
        <p:nvGrpSpPr>
          <p:cNvPr id="40" name="Кость">
            <a:extLst>
              <a:ext uri="{FF2B5EF4-FFF2-40B4-BE49-F238E27FC236}">
                <a16:creationId xmlns:a16="http://schemas.microsoft.com/office/drawing/2014/main" id="{1F535774-4DB2-A4CE-8BD6-CAE1C97B629D}"/>
              </a:ext>
            </a:extLst>
          </p:cNvPr>
          <p:cNvGrpSpPr/>
          <p:nvPr/>
        </p:nvGrpSpPr>
        <p:grpSpPr>
          <a:xfrm>
            <a:off x="4975004" y="1939412"/>
            <a:ext cx="1704461" cy="1704461"/>
            <a:chOff x="4975004" y="1939412"/>
            <a:chExt cx="1704461" cy="1704461"/>
          </a:xfrm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AAF1DD90-AB43-621E-430E-B65FBCCE98B3}"/>
                </a:ext>
              </a:extLst>
            </p:cNvPr>
            <p:cNvSpPr/>
            <p:nvPr/>
          </p:nvSpPr>
          <p:spPr>
            <a:xfrm>
              <a:off x="4975004" y="1939412"/>
              <a:ext cx="1704461" cy="170446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894D7E91-2BC8-33EB-700A-7C0DBB392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32427" y="2224177"/>
              <a:ext cx="1222539" cy="1130848"/>
            </a:xfrm>
            <a:prstGeom prst="rect">
              <a:avLst/>
            </a:prstGeom>
          </p:spPr>
        </p:pic>
      </p:grpSp>
      <p:grpSp>
        <p:nvGrpSpPr>
          <p:cNvPr id="39" name="Мед">
            <a:extLst>
              <a:ext uri="{FF2B5EF4-FFF2-40B4-BE49-F238E27FC236}">
                <a16:creationId xmlns:a16="http://schemas.microsoft.com/office/drawing/2014/main" id="{B5609B41-BF82-A595-C08D-AD8CA62A5B9D}"/>
              </a:ext>
            </a:extLst>
          </p:cNvPr>
          <p:cNvGrpSpPr/>
          <p:nvPr/>
        </p:nvGrpSpPr>
        <p:grpSpPr>
          <a:xfrm>
            <a:off x="7381815" y="2035324"/>
            <a:ext cx="1704461" cy="1704461"/>
            <a:chOff x="7381815" y="2035324"/>
            <a:chExt cx="1704461" cy="1704461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C202EA9F-A44C-0C92-10F3-8DC04EBB2AF5}"/>
                </a:ext>
              </a:extLst>
            </p:cNvPr>
            <p:cNvSpPr/>
            <p:nvPr/>
          </p:nvSpPr>
          <p:spPr>
            <a:xfrm>
              <a:off x="7381815" y="2035324"/>
              <a:ext cx="1704461" cy="170446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9755A525-BADB-243B-E483-C35CCD400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07354" y="2331675"/>
              <a:ext cx="1253382" cy="1111756"/>
            </a:xfrm>
            <a:prstGeom prst="rect">
              <a:avLst/>
            </a:prstGeom>
          </p:spPr>
        </p:pic>
      </p:grpSp>
      <p:grpSp>
        <p:nvGrpSpPr>
          <p:cNvPr id="41" name="Хлеб">
            <a:extLst>
              <a:ext uri="{FF2B5EF4-FFF2-40B4-BE49-F238E27FC236}">
                <a16:creationId xmlns:a16="http://schemas.microsoft.com/office/drawing/2014/main" id="{6AB741B6-4AFF-F1F0-EDB2-F041C8AC4C6E}"/>
              </a:ext>
            </a:extLst>
          </p:cNvPr>
          <p:cNvGrpSpPr/>
          <p:nvPr/>
        </p:nvGrpSpPr>
        <p:grpSpPr>
          <a:xfrm>
            <a:off x="4975004" y="4228741"/>
            <a:ext cx="1704461" cy="1704461"/>
            <a:chOff x="4975004" y="4228741"/>
            <a:chExt cx="1704461" cy="1704461"/>
          </a:xfrm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E7ACDE72-7D8E-CCBE-FC78-377D7B729D34}"/>
                </a:ext>
              </a:extLst>
            </p:cNvPr>
            <p:cNvSpPr/>
            <p:nvPr/>
          </p:nvSpPr>
          <p:spPr>
            <a:xfrm>
              <a:off x="4975004" y="4228741"/>
              <a:ext cx="1704461" cy="170446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Хлеб">
              <a:extLst>
                <a:ext uri="{FF2B5EF4-FFF2-40B4-BE49-F238E27FC236}">
                  <a16:creationId xmlns:a16="http://schemas.microsoft.com/office/drawing/2014/main" id="{0A9844A2-24E2-6165-946A-CE62A2558D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84585">
              <a:off x="5282254" y="4607612"/>
              <a:ext cx="1147643" cy="967963"/>
            </a:xfrm>
            <a:prstGeom prst="rect">
              <a:avLst/>
            </a:prstGeom>
          </p:spPr>
        </p:pic>
      </p:grpSp>
      <p:grpSp>
        <p:nvGrpSpPr>
          <p:cNvPr id="42" name="Листик">
            <a:extLst>
              <a:ext uri="{FF2B5EF4-FFF2-40B4-BE49-F238E27FC236}">
                <a16:creationId xmlns:a16="http://schemas.microsoft.com/office/drawing/2014/main" id="{77FC605E-1246-98AE-D557-16F8F124D7DC}"/>
              </a:ext>
            </a:extLst>
          </p:cNvPr>
          <p:cNvGrpSpPr/>
          <p:nvPr/>
        </p:nvGrpSpPr>
        <p:grpSpPr>
          <a:xfrm>
            <a:off x="7381815" y="4228742"/>
            <a:ext cx="1704461" cy="1704461"/>
            <a:chOff x="7381815" y="4228742"/>
            <a:chExt cx="1704461" cy="1704461"/>
          </a:xfrm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76F81925-A876-700C-6B45-85322E60B2E9}"/>
                </a:ext>
              </a:extLst>
            </p:cNvPr>
            <p:cNvSpPr/>
            <p:nvPr/>
          </p:nvSpPr>
          <p:spPr>
            <a:xfrm>
              <a:off x="7381815" y="4228742"/>
              <a:ext cx="1704461" cy="170446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Лист">
              <a:extLst>
                <a:ext uri="{FF2B5EF4-FFF2-40B4-BE49-F238E27FC236}">
                  <a16:creationId xmlns:a16="http://schemas.microsoft.com/office/drawing/2014/main" id="{91625AAB-0689-25E4-0D39-EF2C4835FBB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29533" y="4710461"/>
              <a:ext cx="1217246" cy="761474"/>
            </a:xfrm>
            <a:prstGeom prst="rect">
              <a:avLst/>
            </a:prstGeom>
          </p:spPr>
        </p:pic>
      </p:grp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51E0F05A-994D-A042-3546-FB15C1F1B5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200" y="1867423"/>
            <a:ext cx="1408474" cy="176059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958A5F3-AA6E-0F2C-F516-49377FA395A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354" y="1959483"/>
            <a:ext cx="1408474" cy="176059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3544FED-B4AC-4EDE-A54C-234A7A7B83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461" y="4210902"/>
            <a:ext cx="1408474" cy="176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58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4A4D2D-6159-D2E3-2B7E-2A496F8AA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4" y="1434256"/>
            <a:ext cx="7023201" cy="4121253"/>
          </a:xfrm>
          <a:prstGeom prst="rect">
            <a:avLst/>
          </a:prstGeom>
        </p:spPr>
      </p:pic>
      <p:pic>
        <p:nvPicPr>
          <p:cNvPr id="15" name="Медведь">
            <a:extLst>
              <a:ext uri="{FF2B5EF4-FFF2-40B4-BE49-F238E27FC236}">
                <a16:creationId xmlns:a16="http://schemas.microsoft.com/office/drawing/2014/main" id="{7D547FFB-1DD6-11E9-B040-B93D8BD7C0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893" y="2485868"/>
            <a:ext cx="2833261" cy="4238978"/>
          </a:xfrm>
          <a:prstGeom prst="rect">
            <a:avLst/>
          </a:prstGeom>
        </p:spPr>
      </p:pic>
      <p:pic>
        <p:nvPicPr>
          <p:cNvPr id="17" name="Вопросб">
            <a:extLst>
              <a:ext uri="{FF2B5EF4-FFF2-40B4-BE49-F238E27FC236}">
                <a16:creationId xmlns:a16="http://schemas.microsoft.com/office/drawing/2014/main" id="{2B2D712D-F0A7-8DDD-B84F-C1A837D6A0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227" y="1652456"/>
            <a:ext cx="600075" cy="1009650"/>
          </a:xfrm>
          <a:prstGeom prst="rect">
            <a:avLst/>
          </a:prstGeom>
        </p:spPr>
      </p:pic>
      <p:pic>
        <p:nvPicPr>
          <p:cNvPr id="18" name="Вопрос">
            <a:extLst>
              <a:ext uri="{FF2B5EF4-FFF2-40B4-BE49-F238E27FC236}">
                <a16:creationId xmlns:a16="http://schemas.microsoft.com/office/drawing/2014/main" id="{A39C53C8-018C-CE1C-1FA2-FA570279C0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82160">
            <a:off x="2958932" y="2343722"/>
            <a:ext cx="311779" cy="524581"/>
          </a:xfrm>
          <a:prstGeom prst="rect">
            <a:avLst/>
          </a:prstGeom>
        </p:spPr>
      </p:pic>
      <p:pic>
        <p:nvPicPr>
          <p:cNvPr id="20" name="Бочка меда">
            <a:extLst>
              <a:ext uri="{FF2B5EF4-FFF2-40B4-BE49-F238E27FC236}">
                <a16:creationId xmlns:a16="http://schemas.microsoft.com/office/drawing/2014/main" id="{831CF560-C3F8-028A-4F98-03AC6BED9D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68984">
            <a:off x="2861721" y="5401837"/>
            <a:ext cx="1751791" cy="1559095"/>
          </a:xfrm>
          <a:prstGeom prst="rect">
            <a:avLst/>
          </a:prstGeom>
        </p:spPr>
      </p:pic>
      <p:grpSp>
        <p:nvGrpSpPr>
          <p:cNvPr id="40" name="Кость">
            <a:extLst>
              <a:ext uri="{FF2B5EF4-FFF2-40B4-BE49-F238E27FC236}">
                <a16:creationId xmlns:a16="http://schemas.microsoft.com/office/drawing/2014/main" id="{1F535774-4DB2-A4CE-8BD6-CAE1C97B629D}"/>
              </a:ext>
            </a:extLst>
          </p:cNvPr>
          <p:cNvGrpSpPr/>
          <p:nvPr/>
        </p:nvGrpSpPr>
        <p:grpSpPr>
          <a:xfrm>
            <a:off x="4975004" y="1939412"/>
            <a:ext cx="1704461" cy="1704461"/>
            <a:chOff x="4975004" y="1939412"/>
            <a:chExt cx="1704461" cy="1704461"/>
          </a:xfrm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AAF1DD90-AB43-621E-430E-B65FBCCE98B3}"/>
                </a:ext>
              </a:extLst>
            </p:cNvPr>
            <p:cNvSpPr/>
            <p:nvPr/>
          </p:nvSpPr>
          <p:spPr>
            <a:xfrm>
              <a:off x="4975004" y="1939412"/>
              <a:ext cx="1704461" cy="170446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894D7E91-2BC8-33EB-700A-7C0DBB392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90842" y="2530173"/>
              <a:ext cx="1310590" cy="660895"/>
            </a:xfrm>
            <a:prstGeom prst="rect">
              <a:avLst/>
            </a:prstGeom>
          </p:spPr>
        </p:pic>
      </p:grpSp>
      <p:grpSp>
        <p:nvGrpSpPr>
          <p:cNvPr id="39" name="Мед">
            <a:extLst>
              <a:ext uri="{FF2B5EF4-FFF2-40B4-BE49-F238E27FC236}">
                <a16:creationId xmlns:a16="http://schemas.microsoft.com/office/drawing/2014/main" id="{B5609B41-BF82-A595-C08D-AD8CA62A5B9D}"/>
              </a:ext>
            </a:extLst>
          </p:cNvPr>
          <p:cNvGrpSpPr/>
          <p:nvPr/>
        </p:nvGrpSpPr>
        <p:grpSpPr>
          <a:xfrm>
            <a:off x="7381815" y="2035324"/>
            <a:ext cx="1704461" cy="1704461"/>
            <a:chOff x="7381815" y="2035324"/>
            <a:chExt cx="1704461" cy="1704461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C202EA9F-A44C-0C92-10F3-8DC04EBB2AF5}"/>
                </a:ext>
              </a:extLst>
            </p:cNvPr>
            <p:cNvSpPr/>
            <p:nvPr/>
          </p:nvSpPr>
          <p:spPr>
            <a:xfrm>
              <a:off x="7381815" y="2035324"/>
              <a:ext cx="1704461" cy="170446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9755A525-BADB-243B-E483-C35CCD400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735257" y="2331674"/>
              <a:ext cx="1072841" cy="1195637"/>
            </a:xfrm>
            <a:prstGeom prst="rect">
              <a:avLst/>
            </a:prstGeom>
          </p:spPr>
        </p:pic>
      </p:grpSp>
      <p:grpSp>
        <p:nvGrpSpPr>
          <p:cNvPr id="41" name="Хлеб">
            <a:extLst>
              <a:ext uri="{FF2B5EF4-FFF2-40B4-BE49-F238E27FC236}">
                <a16:creationId xmlns:a16="http://schemas.microsoft.com/office/drawing/2014/main" id="{6AB741B6-4AFF-F1F0-EDB2-F041C8AC4C6E}"/>
              </a:ext>
            </a:extLst>
          </p:cNvPr>
          <p:cNvGrpSpPr/>
          <p:nvPr/>
        </p:nvGrpSpPr>
        <p:grpSpPr>
          <a:xfrm>
            <a:off x="4975004" y="4228741"/>
            <a:ext cx="1704461" cy="1704461"/>
            <a:chOff x="4975004" y="4228741"/>
            <a:chExt cx="1704461" cy="1704461"/>
          </a:xfrm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E7ACDE72-7D8E-CCBE-FC78-377D7B729D34}"/>
                </a:ext>
              </a:extLst>
            </p:cNvPr>
            <p:cNvSpPr/>
            <p:nvPr/>
          </p:nvSpPr>
          <p:spPr>
            <a:xfrm>
              <a:off x="4975004" y="4228741"/>
              <a:ext cx="1704461" cy="170446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Хлеб">
              <a:extLst>
                <a:ext uri="{FF2B5EF4-FFF2-40B4-BE49-F238E27FC236}">
                  <a16:creationId xmlns:a16="http://schemas.microsoft.com/office/drawing/2014/main" id="{0A9844A2-24E2-6165-946A-CE62A2558D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050913">
              <a:off x="5286048" y="4591899"/>
              <a:ext cx="1155235" cy="1028160"/>
            </a:xfrm>
            <a:prstGeom prst="rect">
              <a:avLst/>
            </a:prstGeom>
          </p:spPr>
        </p:pic>
      </p:grpSp>
      <p:grpSp>
        <p:nvGrpSpPr>
          <p:cNvPr id="42" name="Листик">
            <a:extLst>
              <a:ext uri="{FF2B5EF4-FFF2-40B4-BE49-F238E27FC236}">
                <a16:creationId xmlns:a16="http://schemas.microsoft.com/office/drawing/2014/main" id="{77FC605E-1246-98AE-D557-16F8F124D7DC}"/>
              </a:ext>
            </a:extLst>
          </p:cNvPr>
          <p:cNvGrpSpPr/>
          <p:nvPr/>
        </p:nvGrpSpPr>
        <p:grpSpPr>
          <a:xfrm>
            <a:off x="7381815" y="4228742"/>
            <a:ext cx="1704461" cy="1704461"/>
            <a:chOff x="7381815" y="4228742"/>
            <a:chExt cx="1704461" cy="1704461"/>
          </a:xfrm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76F81925-A876-700C-6B45-85322E60B2E9}"/>
                </a:ext>
              </a:extLst>
            </p:cNvPr>
            <p:cNvSpPr/>
            <p:nvPr/>
          </p:nvSpPr>
          <p:spPr>
            <a:xfrm>
              <a:off x="7381815" y="4228742"/>
              <a:ext cx="1704461" cy="170446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Лист">
              <a:extLst>
                <a:ext uri="{FF2B5EF4-FFF2-40B4-BE49-F238E27FC236}">
                  <a16:creationId xmlns:a16="http://schemas.microsoft.com/office/drawing/2014/main" id="{91625AAB-0689-25E4-0D39-EF2C4835FBB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550893" y="4758651"/>
              <a:ext cx="1374526" cy="665093"/>
            </a:xfrm>
            <a:prstGeom prst="rect">
              <a:avLst/>
            </a:prstGeom>
          </p:spPr>
        </p:pic>
      </p:grp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51E0F05A-994D-A042-3546-FB15C1F1B5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111" y="1937009"/>
            <a:ext cx="1408474" cy="176059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958A5F3-AA6E-0F2C-F516-49377FA395A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246" y="1982222"/>
            <a:ext cx="1408474" cy="176059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3544FED-B4AC-4EDE-A54C-234A7A7B83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246" y="4166397"/>
            <a:ext cx="1408474" cy="176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83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86FA8E84-5735-3F65-797B-30E4BA78C025}"/>
              </a:ext>
            </a:extLst>
          </p:cNvPr>
          <p:cNvSpPr/>
          <p:nvPr/>
        </p:nvSpPr>
        <p:spPr>
          <a:xfrm>
            <a:off x="0" y="2660046"/>
            <a:ext cx="3324479" cy="4230096"/>
          </a:xfrm>
          <a:custGeom>
            <a:avLst/>
            <a:gdLst>
              <a:gd name="connsiteX0" fmla="*/ 461435 w 3222172"/>
              <a:gd name="connsiteY0" fmla="*/ 0 h 4102752"/>
              <a:gd name="connsiteX1" fmla="*/ 3222172 w 3222172"/>
              <a:gd name="connsiteY1" fmla="*/ 2760737 h 4102752"/>
              <a:gd name="connsiteX2" fmla="*/ 2888966 w 3222172"/>
              <a:gd name="connsiteY2" fmla="*/ 4076668 h 4102752"/>
              <a:gd name="connsiteX3" fmla="*/ 2873120 w 3222172"/>
              <a:gd name="connsiteY3" fmla="*/ 4102752 h 4102752"/>
              <a:gd name="connsiteX4" fmla="*/ 0 w 3222172"/>
              <a:gd name="connsiteY4" fmla="*/ 4102752 h 4102752"/>
              <a:gd name="connsiteX5" fmla="*/ 0 w 3222172"/>
              <a:gd name="connsiteY5" fmla="*/ 41598 h 4102752"/>
              <a:gd name="connsiteX6" fmla="*/ 179166 w 3222172"/>
              <a:gd name="connsiteY6" fmla="*/ 14254 h 4102752"/>
              <a:gd name="connsiteX7" fmla="*/ 461435 w 3222172"/>
              <a:gd name="connsiteY7" fmla="*/ 0 h 4102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22172" h="4102752">
                <a:moveTo>
                  <a:pt x="461435" y="0"/>
                </a:moveTo>
                <a:cubicBezTo>
                  <a:pt x="1986148" y="0"/>
                  <a:pt x="3222172" y="1236024"/>
                  <a:pt x="3222172" y="2760737"/>
                </a:cubicBezTo>
                <a:cubicBezTo>
                  <a:pt x="3222172" y="3237210"/>
                  <a:pt x="3101467" y="3685491"/>
                  <a:pt x="2888966" y="4076668"/>
                </a:cubicBezTo>
                <a:lnTo>
                  <a:pt x="2873120" y="4102752"/>
                </a:lnTo>
                <a:lnTo>
                  <a:pt x="0" y="4102752"/>
                </a:lnTo>
                <a:lnTo>
                  <a:pt x="0" y="41598"/>
                </a:lnTo>
                <a:lnTo>
                  <a:pt x="179166" y="14254"/>
                </a:lnTo>
                <a:cubicBezTo>
                  <a:pt x="271974" y="4829"/>
                  <a:pt x="366141" y="0"/>
                  <a:pt x="461435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00B0F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47451710-DFC0-6BE8-AD5F-1DF6EB54D6A7}"/>
              </a:ext>
            </a:extLst>
          </p:cNvPr>
          <p:cNvSpPr/>
          <p:nvPr/>
        </p:nvSpPr>
        <p:spPr>
          <a:xfrm>
            <a:off x="0" y="2755248"/>
            <a:ext cx="3222172" cy="4102752"/>
          </a:xfrm>
          <a:custGeom>
            <a:avLst/>
            <a:gdLst>
              <a:gd name="connsiteX0" fmla="*/ 461435 w 3222172"/>
              <a:gd name="connsiteY0" fmla="*/ 0 h 4102752"/>
              <a:gd name="connsiteX1" fmla="*/ 3222172 w 3222172"/>
              <a:gd name="connsiteY1" fmla="*/ 2760737 h 4102752"/>
              <a:gd name="connsiteX2" fmla="*/ 2888966 w 3222172"/>
              <a:gd name="connsiteY2" fmla="*/ 4076668 h 4102752"/>
              <a:gd name="connsiteX3" fmla="*/ 2873120 w 3222172"/>
              <a:gd name="connsiteY3" fmla="*/ 4102752 h 4102752"/>
              <a:gd name="connsiteX4" fmla="*/ 0 w 3222172"/>
              <a:gd name="connsiteY4" fmla="*/ 4102752 h 4102752"/>
              <a:gd name="connsiteX5" fmla="*/ 0 w 3222172"/>
              <a:gd name="connsiteY5" fmla="*/ 41598 h 4102752"/>
              <a:gd name="connsiteX6" fmla="*/ 179166 w 3222172"/>
              <a:gd name="connsiteY6" fmla="*/ 14254 h 4102752"/>
              <a:gd name="connsiteX7" fmla="*/ 461435 w 3222172"/>
              <a:gd name="connsiteY7" fmla="*/ 0 h 4102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22172" h="4102752">
                <a:moveTo>
                  <a:pt x="461435" y="0"/>
                </a:moveTo>
                <a:cubicBezTo>
                  <a:pt x="1986148" y="0"/>
                  <a:pt x="3222172" y="1236024"/>
                  <a:pt x="3222172" y="2760737"/>
                </a:cubicBezTo>
                <a:cubicBezTo>
                  <a:pt x="3222172" y="3237210"/>
                  <a:pt x="3101467" y="3685491"/>
                  <a:pt x="2888966" y="4076668"/>
                </a:cubicBezTo>
                <a:lnTo>
                  <a:pt x="2873120" y="4102752"/>
                </a:lnTo>
                <a:lnTo>
                  <a:pt x="0" y="4102752"/>
                </a:lnTo>
                <a:lnTo>
                  <a:pt x="0" y="41598"/>
                </a:lnTo>
                <a:lnTo>
                  <a:pt x="179166" y="14254"/>
                </a:lnTo>
                <a:cubicBezTo>
                  <a:pt x="271974" y="4829"/>
                  <a:pt x="366141" y="0"/>
                  <a:pt x="461435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51E37270-5005-6471-6988-DB36B0278A85}"/>
              </a:ext>
            </a:extLst>
          </p:cNvPr>
          <p:cNvSpPr/>
          <p:nvPr/>
        </p:nvSpPr>
        <p:spPr>
          <a:xfrm rot="10800000">
            <a:off x="9874531" y="0"/>
            <a:ext cx="2317469" cy="2950806"/>
          </a:xfrm>
          <a:custGeom>
            <a:avLst/>
            <a:gdLst>
              <a:gd name="connsiteX0" fmla="*/ 461435 w 3222172"/>
              <a:gd name="connsiteY0" fmla="*/ 0 h 4102752"/>
              <a:gd name="connsiteX1" fmla="*/ 3222172 w 3222172"/>
              <a:gd name="connsiteY1" fmla="*/ 2760737 h 4102752"/>
              <a:gd name="connsiteX2" fmla="*/ 2888966 w 3222172"/>
              <a:gd name="connsiteY2" fmla="*/ 4076668 h 4102752"/>
              <a:gd name="connsiteX3" fmla="*/ 2873120 w 3222172"/>
              <a:gd name="connsiteY3" fmla="*/ 4102752 h 4102752"/>
              <a:gd name="connsiteX4" fmla="*/ 0 w 3222172"/>
              <a:gd name="connsiteY4" fmla="*/ 4102752 h 4102752"/>
              <a:gd name="connsiteX5" fmla="*/ 0 w 3222172"/>
              <a:gd name="connsiteY5" fmla="*/ 41598 h 4102752"/>
              <a:gd name="connsiteX6" fmla="*/ 179166 w 3222172"/>
              <a:gd name="connsiteY6" fmla="*/ 14254 h 4102752"/>
              <a:gd name="connsiteX7" fmla="*/ 461435 w 3222172"/>
              <a:gd name="connsiteY7" fmla="*/ 0 h 4102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22172" h="4102752">
                <a:moveTo>
                  <a:pt x="461435" y="0"/>
                </a:moveTo>
                <a:cubicBezTo>
                  <a:pt x="1986148" y="0"/>
                  <a:pt x="3222172" y="1236024"/>
                  <a:pt x="3222172" y="2760737"/>
                </a:cubicBezTo>
                <a:cubicBezTo>
                  <a:pt x="3222172" y="3237210"/>
                  <a:pt x="3101467" y="3685491"/>
                  <a:pt x="2888966" y="4076668"/>
                </a:cubicBezTo>
                <a:lnTo>
                  <a:pt x="2873120" y="4102752"/>
                </a:lnTo>
                <a:lnTo>
                  <a:pt x="0" y="4102752"/>
                </a:lnTo>
                <a:lnTo>
                  <a:pt x="0" y="41598"/>
                </a:lnTo>
                <a:lnTo>
                  <a:pt x="179166" y="14254"/>
                </a:lnTo>
                <a:cubicBezTo>
                  <a:pt x="271974" y="4829"/>
                  <a:pt x="366141" y="0"/>
                  <a:pt x="461435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00B0F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DD73825C-BAF4-8369-BA8F-3694A47480E8}"/>
              </a:ext>
            </a:extLst>
          </p:cNvPr>
          <p:cNvSpPr/>
          <p:nvPr/>
        </p:nvSpPr>
        <p:spPr>
          <a:xfrm rot="10800000">
            <a:off x="9916616" y="0"/>
            <a:ext cx="2275384" cy="2897219"/>
          </a:xfrm>
          <a:custGeom>
            <a:avLst/>
            <a:gdLst>
              <a:gd name="connsiteX0" fmla="*/ 461435 w 3222172"/>
              <a:gd name="connsiteY0" fmla="*/ 0 h 4102752"/>
              <a:gd name="connsiteX1" fmla="*/ 3222172 w 3222172"/>
              <a:gd name="connsiteY1" fmla="*/ 2760737 h 4102752"/>
              <a:gd name="connsiteX2" fmla="*/ 2888966 w 3222172"/>
              <a:gd name="connsiteY2" fmla="*/ 4076668 h 4102752"/>
              <a:gd name="connsiteX3" fmla="*/ 2873120 w 3222172"/>
              <a:gd name="connsiteY3" fmla="*/ 4102752 h 4102752"/>
              <a:gd name="connsiteX4" fmla="*/ 0 w 3222172"/>
              <a:gd name="connsiteY4" fmla="*/ 4102752 h 4102752"/>
              <a:gd name="connsiteX5" fmla="*/ 0 w 3222172"/>
              <a:gd name="connsiteY5" fmla="*/ 41598 h 4102752"/>
              <a:gd name="connsiteX6" fmla="*/ 179166 w 3222172"/>
              <a:gd name="connsiteY6" fmla="*/ 14254 h 4102752"/>
              <a:gd name="connsiteX7" fmla="*/ 461435 w 3222172"/>
              <a:gd name="connsiteY7" fmla="*/ 0 h 4102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22172" h="4102752">
                <a:moveTo>
                  <a:pt x="461435" y="0"/>
                </a:moveTo>
                <a:cubicBezTo>
                  <a:pt x="1986148" y="0"/>
                  <a:pt x="3222172" y="1236024"/>
                  <a:pt x="3222172" y="2760737"/>
                </a:cubicBezTo>
                <a:cubicBezTo>
                  <a:pt x="3222172" y="3237210"/>
                  <a:pt x="3101467" y="3685491"/>
                  <a:pt x="2888966" y="4076668"/>
                </a:cubicBezTo>
                <a:lnTo>
                  <a:pt x="2873120" y="4102752"/>
                </a:lnTo>
                <a:lnTo>
                  <a:pt x="0" y="4102752"/>
                </a:lnTo>
                <a:lnTo>
                  <a:pt x="0" y="41598"/>
                </a:lnTo>
                <a:lnTo>
                  <a:pt x="179166" y="14254"/>
                </a:lnTo>
                <a:cubicBezTo>
                  <a:pt x="271974" y="4829"/>
                  <a:pt x="366141" y="0"/>
                  <a:pt x="461435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38" name="Рисунок 37" descr="Изображение выглядит как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2C705D61-8C5F-24A9-2F8C-A21699766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51" y="1475403"/>
            <a:ext cx="4527378" cy="5122216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144259D9-8009-1A73-99D2-54BE0B028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975" y="-160925"/>
            <a:ext cx="7218290" cy="654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9330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0</Words>
  <Application>Microsoft Office PowerPoint</Application>
  <PresentationFormat>Широкоэкранный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 Воробьев</dc:creator>
  <cp:lastModifiedBy>Макс Воробьев</cp:lastModifiedBy>
  <cp:revision>2</cp:revision>
  <dcterms:created xsi:type="dcterms:W3CDTF">2022-12-24T04:20:09Z</dcterms:created>
  <dcterms:modified xsi:type="dcterms:W3CDTF">2023-01-06T04:35:40Z</dcterms:modified>
</cp:coreProperties>
</file>