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7" r:id="rId7"/>
    <p:sldId id="266" r:id="rId8"/>
    <p:sldId id="265" r:id="rId9"/>
    <p:sldId id="264" r:id="rId10"/>
    <p:sldId id="263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BAE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BB9DD7-32BC-737F-B452-38323765C294}"/>
              </a:ext>
            </a:extLst>
          </p:cNvPr>
          <p:cNvSpPr/>
          <p:nvPr userDrawn="1"/>
        </p:nvSpPr>
        <p:spPr>
          <a:xfrm>
            <a:off x="0" y="0"/>
            <a:ext cx="1247312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8B139-67A3-7937-29F9-E1E6AE426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C790EF-B2C2-0C1F-A9C8-773436026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16448-B23C-9B62-64BB-7A8A6D14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B13-7109-4445-AA09-6C6011C65F7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CE4A8-0EC2-8A4A-B0C2-DB5FE244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014AFD-F924-ABAB-6C62-9EE20A73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C3F6-C156-4523-8F44-516EDA475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7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1E564-5539-B7F6-8796-6C563FD4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97226-5FD0-A6F3-D868-BCAF1EE48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BBEDEE-9C2F-9939-354F-40E5F257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B13-7109-4445-AA09-6C6011C65F7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0BDDD6-C57E-F6F8-291E-4057A478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3CBAF8-74B5-7EE9-C0A0-9254D895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C3F6-C156-4523-8F44-516EDA475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2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AF1B76-ECB2-7FE5-1BC0-E50555DEB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E97BDE-0F4D-6441-D2EF-81087815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5B6831-4A97-29C1-9E5E-00AB166D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B13-7109-4445-AA09-6C6011C65F7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CE51E-D6BE-13A0-0457-38394193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C525E5-6438-EA4F-A274-0A08875D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C3F6-C156-4523-8F44-516EDA475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2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0FD73-B202-07CE-3DBC-EE77639C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901642-ADA5-7CCE-D663-FAB078581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B4D266-9C8B-8481-DCAC-544C66088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B13-7109-4445-AA09-6C6011C65F7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06F0FA-FA5B-9CF1-B8E3-290F8078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A3D0CF-FDA4-6383-774D-44E9E1D8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C3F6-C156-4523-8F44-516EDA475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F4EA2-F894-5050-29CF-0BE7B4DC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198370-C504-D992-3DF9-B0FAF1CE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A111C7-4C9F-1459-E309-2C3FD2CE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B13-7109-4445-AA09-6C6011C65F7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77DB60-FCCC-C129-C42A-1B25FF1F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6BC3C-376D-1F76-160E-EBC3394C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C3F6-C156-4523-8F44-516EDA475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9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73CEE-7F00-F630-383C-9862862A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DB060-C943-1AE4-F9DD-0B0BCE1FE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588655-6BDA-C3B1-3C92-9FC262471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2E5E98-0DCF-D4DA-C751-736BB0EF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B13-7109-4445-AA09-6C6011C65F7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7CCCA5-FEAF-8672-4121-A7823AF8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D5DAD2-3893-28C5-CA96-FBC42BDC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C3F6-C156-4523-8F44-516EDA475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7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4929B-E355-9959-80C8-A1CC2C28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AB262F-19FD-CCEB-4E32-CD6E1E888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5AE87D-4094-0732-59C3-D8BFBDF78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3AF1F5-F1A0-EE47-5AF6-C5A361123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B17EC9-4119-5E80-FC70-E4EA00453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B2007D-BFB1-1009-F406-A1BD5427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B13-7109-4445-AA09-6C6011C65F7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72AA47-65A4-5063-BBBA-2A66F5AF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A6F605-B74E-33F6-2C4B-23A09D22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C3F6-C156-4523-8F44-516EDA475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3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ABA9D-8A5A-D67F-D78A-2278F19F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54A0DC-2816-CF91-71FD-7F1CFC2B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B13-7109-4445-AA09-6C6011C65F7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FBF9D9-41FA-643A-C86F-5B933C91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2B8337-ABA5-BF3C-FF0E-5CE36D53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C3F6-C156-4523-8F44-516EDA475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1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911716-8544-EE1C-C00D-E97DC6B7B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B13-7109-4445-AA09-6C6011C65F7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1770A4-AD40-3A97-F3B7-C59D32EB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B41BB8-DB2E-5066-3670-8D76BDB9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C3F6-C156-4523-8F44-516EDA475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0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330EB-48FE-A75B-567C-85BF8D87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8568C-BA51-1DC4-9A8E-5AD3E13B8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2CC16A-3AD5-1E4B-ECB7-99683FB01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B3F1D4-DC05-A628-9098-06C99BE1D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B13-7109-4445-AA09-6C6011C65F7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80970C-493B-9778-51BB-4CF55120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D208AA-729E-B5BF-5665-B490C54D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C3F6-C156-4523-8F44-516EDA475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9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E6E31-92E0-EE3F-9CD7-1E7588DD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3ED287-2394-9734-1BDE-AF4BF6C70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A50AAB-9C2E-0FBC-B58E-8CC6639E9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D9A520-B0BE-0AED-1977-E440072D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B13-7109-4445-AA09-6C6011C65F7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8F113B-01B5-1866-0399-4B01CFFC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B485D8-5591-9285-1703-2AE6E379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C3F6-C156-4523-8F44-516EDA475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8AABDDB-9BD0-065B-0CCC-CEFB85874D45}"/>
              </a:ext>
            </a:extLst>
          </p:cNvPr>
          <p:cNvGrpSpPr/>
          <p:nvPr userDrawn="1"/>
        </p:nvGrpSpPr>
        <p:grpSpPr>
          <a:xfrm>
            <a:off x="284084" y="0"/>
            <a:ext cx="12192001" cy="6858000"/>
            <a:chOff x="-1" y="0"/>
            <a:chExt cx="12192001" cy="685800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D5EA06D-3B67-C3B3-0392-F20A002FECC8}"/>
                </a:ext>
              </a:extLst>
            </p:cNvPr>
            <p:cNvSpPr/>
            <p:nvPr userDrawn="1"/>
          </p:nvSpPr>
          <p:spPr>
            <a:xfrm>
              <a:off x="-1" y="0"/>
              <a:ext cx="5779363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0FC342B-0FE0-DD2E-1B32-C2C46E035E9E}"/>
                </a:ext>
              </a:extLst>
            </p:cNvPr>
            <p:cNvSpPr/>
            <p:nvPr userDrawn="1"/>
          </p:nvSpPr>
          <p:spPr>
            <a:xfrm>
              <a:off x="10466772" y="0"/>
              <a:ext cx="1725227" cy="685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811AFB11-7E98-8239-4F35-0E0B3C6B6DC8}"/>
                </a:ext>
              </a:extLst>
            </p:cNvPr>
            <p:cNvSpPr/>
            <p:nvPr userDrawn="1"/>
          </p:nvSpPr>
          <p:spPr>
            <a:xfrm>
              <a:off x="3373515" y="0"/>
              <a:ext cx="8818485" cy="6858000"/>
            </a:xfrm>
            <a:prstGeom prst="parallelogram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AFE765-9B64-1868-86AD-12F71373D07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5882" y="-155679"/>
            <a:ext cx="9175275" cy="14509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7BB94-EF82-2B76-BFFE-99C3A26C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4DFA4E-BA10-90FE-93A4-5A1450DA5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FC8134-9623-EDE9-C106-A874619DD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AFB13-7109-4445-AA09-6C6011C65F7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C4FA7-0A48-6CAB-F312-4F34D739E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378E50-220A-5D16-CF9C-716BEC9E2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9C3F6-C156-4523-8F44-516EDA475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8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19.wmf"/><Relationship Id="rId7" Type="http://schemas.openxmlformats.org/officeDocument/2006/relationships/image" Target="../media/image14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image" Target="../media/image23.wmf"/><Relationship Id="rId5" Type="http://schemas.openxmlformats.org/officeDocument/2006/relationships/image" Target="../media/image15.wmf"/><Relationship Id="rId10" Type="http://schemas.openxmlformats.org/officeDocument/2006/relationships/image" Target="../media/image11.wmf"/><Relationship Id="rId4" Type="http://schemas.openxmlformats.org/officeDocument/2006/relationships/image" Target="../media/image32.wmf"/><Relationship Id="rId9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4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0C36B7FD-31C4-C3AA-1FCF-D624C07EB6ED}"/>
              </a:ext>
            </a:extLst>
          </p:cNvPr>
          <p:cNvSpPr/>
          <p:nvPr/>
        </p:nvSpPr>
        <p:spPr>
          <a:xfrm rot="900667">
            <a:off x="4518735" y="6114185"/>
            <a:ext cx="1710431" cy="597579"/>
          </a:xfrm>
          <a:prstGeom prst="ellipse">
            <a:avLst/>
          </a:prstGeom>
          <a:solidFill>
            <a:srgbClr val="B3D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3DBAE"/>
              </a:solidFill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55E80C0A-617D-461E-5E76-97205F2EBA4C}"/>
              </a:ext>
            </a:extLst>
          </p:cNvPr>
          <p:cNvSpPr/>
          <p:nvPr/>
        </p:nvSpPr>
        <p:spPr>
          <a:xfrm>
            <a:off x="5515971" y="4664780"/>
            <a:ext cx="6970473" cy="2294571"/>
          </a:xfrm>
          <a:custGeom>
            <a:avLst/>
            <a:gdLst>
              <a:gd name="connsiteX0" fmla="*/ 2205552 w 6970473"/>
              <a:gd name="connsiteY0" fmla="*/ 52 h 2294571"/>
              <a:gd name="connsiteX1" fmla="*/ 2316893 w 6970473"/>
              <a:gd name="connsiteY1" fmla="*/ 4690 h 2294571"/>
              <a:gd name="connsiteX2" fmla="*/ 6791989 w 6970473"/>
              <a:gd name="connsiteY2" fmla="*/ 1618274 h 2294571"/>
              <a:gd name="connsiteX3" fmla="*/ 6970473 w 6970473"/>
              <a:gd name="connsiteY3" fmla="*/ 1771797 h 2294571"/>
              <a:gd name="connsiteX4" fmla="*/ 6970473 w 6970473"/>
              <a:gd name="connsiteY4" fmla="*/ 2294570 h 2294571"/>
              <a:gd name="connsiteX5" fmla="*/ 6970472 w 6970473"/>
              <a:gd name="connsiteY5" fmla="*/ 2294571 h 2294571"/>
              <a:gd name="connsiteX6" fmla="*/ 6970472 w 6970473"/>
              <a:gd name="connsiteY6" fmla="*/ 2190543 h 2294571"/>
              <a:gd name="connsiteX7" fmla="*/ 1837000 w 6970473"/>
              <a:gd name="connsiteY7" fmla="*/ 2190543 h 2294571"/>
              <a:gd name="connsiteX8" fmla="*/ 1604519 w 6970473"/>
              <a:gd name="connsiteY8" fmla="*/ 2160068 h 2294571"/>
              <a:gd name="connsiteX9" fmla="*/ 537 w 6970473"/>
              <a:gd name="connsiteY9" fmla="*/ 1527949 h 2294571"/>
              <a:gd name="connsiteX10" fmla="*/ 2205552 w 6970473"/>
              <a:gd name="connsiteY10" fmla="*/ 52 h 229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0473" h="2294571">
                <a:moveTo>
                  <a:pt x="2205552" y="52"/>
                </a:moveTo>
                <a:cubicBezTo>
                  <a:pt x="2242610" y="346"/>
                  <a:pt x="2279736" y="1869"/>
                  <a:pt x="2316893" y="4690"/>
                </a:cubicBezTo>
                <a:cubicBezTo>
                  <a:pt x="3282979" y="78023"/>
                  <a:pt x="5859687" y="918128"/>
                  <a:pt x="6791989" y="1618274"/>
                </a:cubicBezTo>
                <a:lnTo>
                  <a:pt x="6970473" y="1771797"/>
                </a:lnTo>
                <a:lnTo>
                  <a:pt x="6970473" y="2294570"/>
                </a:lnTo>
                <a:lnTo>
                  <a:pt x="6970472" y="2294571"/>
                </a:lnTo>
                <a:lnTo>
                  <a:pt x="6970472" y="2190543"/>
                </a:lnTo>
                <a:lnTo>
                  <a:pt x="1837000" y="2190543"/>
                </a:lnTo>
                <a:lnTo>
                  <a:pt x="1604519" y="2160068"/>
                </a:lnTo>
                <a:cubicBezTo>
                  <a:pt x="743616" y="2029677"/>
                  <a:pt x="22329" y="1809816"/>
                  <a:pt x="537" y="1527949"/>
                </a:cubicBezTo>
                <a:cubicBezTo>
                  <a:pt x="-27610" y="1163872"/>
                  <a:pt x="1056748" y="-9053"/>
                  <a:pt x="2205552" y="52"/>
                </a:cubicBezTo>
                <a:close/>
              </a:path>
            </a:pathLst>
          </a:custGeom>
          <a:solidFill>
            <a:srgbClr val="B3D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rgbClr val="B3DBAE"/>
              </a:solidFill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52EBCD2-1522-C7B2-449B-6E192A427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1" y="35510"/>
            <a:ext cx="6644456" cy="67869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3E0CE3-DA26-EA28-1870-6781523D1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00" y="4664780"/>
            <a:ext cx="2678806" cy="2107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8991E5-9E78-623D-7F2C-382C07827DF5}"/>
              </a:ext>
            </a:extLst>
          </p:cNvPr>
          <p:cNvSpPr txBox="1"/>
          <p:nvPr/>
        </p:nvSpPr>
        <p:spPr>
          <a:xfrm>
            <a:off x="6930641" y="-141348"/>
            <a:ext cx="47164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990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meshariki Font" panose="02000500000000000000" pitchFamily="2" charset="0"/>
                <a:cs typeface="Gecko Personal Use Only" pitchFamily="2" charset="0"/>
              </a:rPr>
              <a:t>КАК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651D6-6433-01C7-0FCE-FC93C84EEA6D}"/>
              </a:ext>
            </a:extLst>
          </p:cNvPr>
          <p:cNvSpPr txBox="1"/>
          <p:nvPr/>
        </p:nvSpPr>
        <p:spPr>
          <a:xfrm>
            <a:off x="7000362" y="2507355"/>
            <a:ext cx="43380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cko Personal Use Only" pitchFamily="2" charset="0"/>
                <a:cs typeface="Gecko Personal Use Only" pitchFamily="2" charset="0"/>
              </a:rPr>
              <a:t>НАУЧИТЬСЯ</a:t>
            </a:r>
          </a:p>
          <a:p>
            <a:pPr algn="ctr"/>
            <a:r>
              <a:rPr lang="ru-RU" sz="660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cko Personal Use Only" pitchFamily="2" charset="0"/>
                <a:cs typeface="Gecko Personal Use Only" pitchFamily="2" charset="0"/>
              </a:rPr>
              <a:t>СЧИТАТЬ?</a:t>
            </a:r>
          </a:p>
        </p:txBody>
      </p:sp>
    </p:spTree>
    <p:extLst>
      <p:ext uri="{BB962C8B-B14F-4D97-AF65-F5344CB8AC3E}">
        <p14:creationId xmlns:p14="http://schemas.microsoft.com/office/powerpoint/2010/main" val="2320151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E32C0E-4D76-9837-C579-2A5D7EFB3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32" y="1816468"/>
            <a:ext cx="2432515" cy="32250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9BE82F-93F1-EC04-B5A9-1EBB648F5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58" y="4738079"/>
            <a:ext cx="2148425" cy="1568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24E171-4108-8E6A-26F0-8B1C89951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01" y="1525908"/>
            <a:ext cx="1265954" cy="19030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33A3245-DFE3-4EE6-5C39-C95F0B3B1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31" y="4866352"/>
            <a:ext cx="1672537" cy="15587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C7B11A1-1BA2-A94D-96EF-44BD16C6FF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22" y="3713264"/>
            <a:ext cx="1210510" cy="140521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6AF240-D2CF-6AC2-A647-47F405E824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47" y="4978025"/>
            <a:ext cx="1321397" cy="144709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B3FA0D7-B768-1FC4-D002-5CAAA494E9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85" y="3186960"/>
            <a:ext cx="1873876" cy="143969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9176B34-FB7C-2AEF-0770-04994DE038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446" y="1799016"/>
            <a:ext cx="1866145" cy="146826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1C5C744-12B1-1102-62C2-796EBD51B6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58" y="1676470"/>
            <a:ext cx="1562235" cy="218895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C640513-4EB7-9632-B678-12E3921329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96" y="1302876"/>
            <a:ext cx="1672537" cy="18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0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EFB429-ACD1-92B7-DDF2-FAE8A2F2D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5" y="89693"/>
            <a:ext cx="6246245" cy="67683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EF88F7-EB54-B27A-5558-77491D138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4882" y="4429919"/>
            <a:ext cx="2101448" cy="19585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B9F072-241D-2535-E9E7-62B62B263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42" y="4948728"/>
            <a:ext cx="1873876" cy="14396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8337D6-071E-952B-94E8-44F1D1E93477}"/>
              </a:ext>
            </a:extLst>
          </p:cNvPr>
          <p:cNvSpPr txBox="1"/>
          <p:nvPr/>
        </p:nvSpPr>
        <p:spPr>
          <a:xfrm>
            <a:off x="7474436" y="1207363"/>
            <a:ext cx="38106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cko Personal Use Only" pitchFamily="2" charset="0"/>
                <a:cs typeface="Gecko Personal Use Only" pitchFamily="2" charset="0"/>
              </a:rPr>
              <a:t>ДЕНЬ</a:t>
            </a:r>
          </a:p>
          <a:p>
            <a:pPr algn="ctr"/>
            <a:r>
              <a:rPr lang="ru-RU" sz="720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cko Personal Use Only" pitchFamily="2" charset="0"/>
                <a:cs typeface="Gecko Personal Use Only" pitchFamily="2" charset="0"/>
              </a:rPr>
              <a:t>ПРОШЁЛ</a:t>
            </a:r>
          </a:p>
          <a:p>
            <a:pPr algn="ctr"/>
            <a:r>
              <a:rPr lang="ru-RU" sz="720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cko Personal Use Only" pitchFamily="2" charset="0"/>
                <a:cs typeface="Gecko Personal Use Only" pitchFamily="2" charset="0"/>
              </a:rPr>
              <a:t>НЕ ЗРЯ… </a:t>
            </a:r>
          </a:p>
        </p:txBody>
      </p:sp>
    </p:spTree>
    <p:extLst>
      <p:ext uri="{BB962C8B-B14F-4D97-AF65-F5344CB8AC3E}">
        <p14:creationId xmlns:p14="http://schemas.microsoft.com/office/powerpoint/2010/main" val="252940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F43EBC-3390-F825-473F-C08EA85838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/>
          <a:stretch/>
        </p:blipFill>
        <p:spPr>
          <a:xfrm>
            <a:off x="6642788" y="1873188"/>
            <a:ext cx="3211425" cy="378667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лесо, зубчатая передача&#10;&#10;Автоматически созданное описание">
            <a:extLst>
              <a:ext uri="{FF2B5EF4-FFF2-40B4-BE49-F238E27FC236}">
                <a16:creationId xmlns:a16="http://schemas.microsoft.com/office/drawing/2014/main" id="{444C8A59-E475-DA24-F87A-FA48396EB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87" y="735650"/>
            <a:ext cx="1939655" cy="53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4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2FAA1F-C9A4-13C9-52DA-DC60DDC5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5710" y="2128217"/>
            <a:ext cx="2466304" cy="28534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7BA413-C8C0-3D28-D6F2-55AEFCC10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20" y="2128217"/>
            <a:ext cx="2466304" cy="285344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лесо, транспорт, зубчатая передача&#10;&#10;Автоматически созданное описание">
            <a:extLst>
              <a:ext uri="{FF2B5EF4-FFF2-40B4-BE49-F238E27FC236}">
                <a16:creationId xmlns:a16="http://schemas.microsoft.com/office/drawing/2014/main" id="{EE9777DC-F574-2C29-41F5-B0A7A7EA7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1" y="735650"/>
            <a:ext cx="2549261" cy="53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0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8AC835-22A7-AC4B-1EEE-3D22A601C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904" y="1857479"/>
            <a:ext cx="2408349" cy="22308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1B119B-2B36-DDBF-0CA7-DA35394E6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47" y="4506518"/>
            <a:ext cx="2408349" cy="223087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олесо, транспорт, зубчатая передача&#10;&#10;Автоматически созданное описание">
            <a:extLst>
              <a:ext uri="{FF2B5EF4-FFF2-40B4-BE49-F238E27FC236}">
                <a16:creationId xmlns:a16="http://schemas.microsoft.com/office/drawing/2014/main" id="{7D75B2CD-EEB5-8679-4223-6C9054FB1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7" y="735650"/>
            <a:ext cx="2468904" cy="53867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07D3F2-9C92-6924-1264-21650D110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23" y="1857479"/>
            <a:ext cx="2221606" cy="31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2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C7C13E-8807-74F5-D788-B89B3FE02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36" y="4196349"/>
            <a:ext cx="2138149" cy="22950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16E478-4E74-142A-9683-20633EA3D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06" y="1470931"/>
            <a:ext cx="1891504" cy="26503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0A65BF-A470-0142-C285-C3BCE943D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389" y="1751104"/>
            <a:ext cx="2138149" cy="22950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1ACAB4-C77C-3AA8-B454-9044202B1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45" y="1807323"/>
            <a:ext cx="2621507" cy="32433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2257B4-6405-1C35-F809-8E2506434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50" y="4196349"/>
            <a:ext cx="1841679" cy="20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3168C3-3675-AC43-5246-7F087017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845" y="2291256"/>
            <a:ext cx="2101448" cy="19585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EBDB0F-B5FF-0E52-114F-9AA6790B2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2323" y="4386932"/>
            <a:ext cx="2101448" cy="19585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513505-E531-F4E7-2D98-F8634EE64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622" y="1617100"/>
            <a:ext cx="1687132" cy="19585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622F39-F3AA-9B5A-03E7-DADD94AB4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20" y="3478453"/>
            <a:ext cx="1803042" cy="20168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13C30D-B33C-C941-72C9-EE443B4B8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788" y="1749406"/>
            <a:ext cx="2383743" cy="33591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7B666E-8205-876B-40F0-91FD7690FF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13" y="4724015"/>
            <a:ext cx="2647910" cy="193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218DAB-2A40-DF4B-16A2-2454E1988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57" y="1816468"/>
            <a:ext cx="2456901" cy="32250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FD7235-37A1-B94B-3A75-E91A5F1C3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77" y="4360368"/>
            <a:ext cx="1429555" cy="21854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96C1B6-AF24-6A41-734B-F0BF3F30E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63" y="3931736"/>
            <a:ext cx="2067059" cy="25227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15D628-0245-4A51-3BB8-2A29494B6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30" y="1191464"/>
            <a:ext cx="1877260" cy="20252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D59105-82C7-8554-F8D8-AAE4941E7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183" y="1046415"/>
            <a:ext cx="1877260" cy="20252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58674F-4392-C785-B74A-EA690AAAB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09" y="4360368"/>
            <a:ext cx="1803042" cy="201686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65956C-64A3-3CAB-60AB-1AE99BD9A6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19" y="3114808"/>
            <a:ext cx="2076607" cy="16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D0B2F2-1ABF-6DDF-57C7-6BC0ED50A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62" y="1255395"/>
            <a:ext cx="3412259" cy="29623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12B9C3-863C-DF0B-0408-871211957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78" y="1770744"/>
            <a:ext cx="2292295" cy="33165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BF03C3-8509-7583-F0D8-121A393AB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35" y="2017827"/>
            <a:ext cx="1442434" cy="20233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B569BD-40A1-1526-690F-7F98A60E5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63" y="4991772"/>
            <a:ext cx="2150772" cy="15758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C320F9-2F37-C1D4-EA94-A0E57CF656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684" y="4217753"/>
            <a:ext cx="2483737" cy="21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95C031-BF65-7D7E-47B7-5BC11CC60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45" y="4886000"/>
            <a:ext cx="2144332" cy="14332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911830-4B9D-BBEC-4911-2AE393A5C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56" y="2182797"/>
            <a:ext cx="2542252" cy="324335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7DD161-D28D-D012-A214-8125F1B94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47" y="3593781"/>
            <a:ext cx="3412259" cy="29623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908B00-989A-8905-780F-4E2890005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20" y="2043615"/>
            <a:ext cx="1610384" cy="17285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E2ADB1-E038-B120-8E44-55984DC8A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94" y="2729502"/>
            <a:ext cx="1610384" cy="17285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C642B0-5083-F24E-030A-40BAD15A98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3177" y="2418141"/>
            <a:ext cx="1610384" cy="172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4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sz="34400" dirty="0">
            <a:ln w="12700" cmpd="sng">
              <a:solidFill>
                <a:schemeClr val="tx1"/>
              </a:solidFill>
              <a:prstDash val="solid"/>
            </a:ln>
            <a:blipFill dpi="0"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Gecko Personal Use Only" pitchFamily="2" charset="0"/>
            <a:cs typeface="Gecko Personal Use Only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</Words>
  <Application>Microsoft Office PowerPoint</Application>
  <PresentationFormat>Широкоэкранный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Gecko Personal Use Only</vt:lpstr>
      <vt:lpstr>Smeshariki Font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</dc:title>
  <dc:creator>Макс Воробьев</dc:creator>
  <cp:lastModifiedBy>Макс Воробьев</cp:lastModifiedBy>
  <cp:revision>4</cp:revision>
  <dcterms:created xsi:type="dcterms:W3CDTF">2022-12-22T02:03:22Z</dcterms:created>
  <dcterms:modified xsi:type="dcterms:W3CDTF">2023-01-04T14:42:45Z</dcterms:modified>
</cp:coreProperties>
</file>