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225500"/>
    <a:srgbClr val="6C9F00"/>
    <a:srgbClr val="9CC300"/>
    <a:srgbClr val="5D9400"/>
    <a:srgbClr val="9D2A8E"/>
    <a:srgbClr val="AC46C5"/>
    <a:srgbClr val="C557B7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71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650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41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3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8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34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43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0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4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42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37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421B-5310-4E4C-9559-8D48CE5E941A}" type="datetimeFigureOut">
              <a:rPr lang="ru-RU" smtClean="0"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F4F7-9A88-4980-B6FA-27F669C3C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70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A155B910-B52F-4995-89A0-FA77C0794D4F}"/>
              </a:ext>
            </a:extLst>
          </p:cNvPr>
          <p:cNvGrpSpPr/>
          <p:nvPr/>
        </p:nvGrpSpPr>
        <p:grpSpPr>
          <a:xfrm>
            <a:off x="407964" y="2518115"/>
            <a:ext cx="9017390" cy="4096181"/>
            <a:chOff x="407964" y="2518115"/>
            <a:chExt cx="9017390" cy="4096181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B31A3D31-4A83-499E-8ED7-FF257EC497EB}"/>
                </a:ext>
              </a:extLst>
            </p:cNvPr>
            <p:cNvSpPr/>
            <p:nvPr/>
          </p:nvSpPr>
          <p:spPr>
            <a:xfrm>
              <a:off x="8152457" y="2518116"/>
              <a:ext cx="1272897" cy="17284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5000" b="1" dirty="0">
                  <a:ln>
                    <a:solidFill>
                      <a:schemeClr val="accent6">
                        <a:lumMod val="75000"/>
                      </a:schemeClr>
                    </a:solidFill>
                  </a:ln>
                  <a:solidFill>
                    <a:srgbClr val="9D2A8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B49F7023-B39B-4F34-BB6C-495745143608}"/>
                </a:ext>
              </a:extLst>
            </p:cNvPr>
            <p:cNvSpPr/>
            <p:nvPr/>
          </p:nvSpPr>
          <p:spPr>
            <a:xfrm>
              <a:off x="407964" y="5413967"/>
              <a:ext cx="6773407" cy="120032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ts val="8000"/>
                </a:lnSpc>
              </a:pPr>
              <a:r>
                <a:rPr lang="ru-RU" sz="8000" b="1" dirty="0">
                  <a:ln w="10160">
                    <a:solidFill>
                      <a:schemeClr val="accent6">
                        <a:lumMod val="50000"/>
                      </a:schemeClr>
                    </a:solidFill>
                    <a:prstDash val="solid"/>
                  </a:ln>
                  <a:solidFill>
                    <a:srgbClr val="6C9F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Найди пару</a:t>
              </a:r>
            </a:p>
          </p:txBody>
        </p:sp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3D929125-B9A2-4059-8D32-EDB5BE6F317F}"/>
                </a:ext>
              </a:extLst>
            </p:cNvPr>
            <p:cNvSpPr/>
            <p:nvPr/>
          </p:nvSpPr>
          <p:spPr>
            <a:xfrm>
              <a:off x="6549756" y="2518115"/>
              <a:ext cx="1272897" cy="17284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5000" b="1" dirty="0">
                  <a:ln>
                    <a:solidFill>
                      <a:schemeClr val="accent6">
                        <a:lumMod val="75000"/>
                      </a:schemeClr>
                    </a:solidFill>
                  </a:ln>
                  <a:solidFill>
                    <a:srgbClr val="9D2A8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F82F1520-2D27-4B2B-9792-E1C760950334}"/>
                </a:ext>
              </a:extLst>
            </p:cNvPr>
            <p:cNvSpPr/>
            <p:nvPr/>
          </p:nvSpPr>
          <p:spPr>
            <a:xfrm>
              <a:off x="5002310" y="2518115"/>
              <a:ext cx="1272897" cy="17284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5000" b="1" dirty="0">
                  <a:ln>
                    <a:solidFill>
                      <a:schemeClr val="accent6">
                        <a:lumMod val="75000"/>
                      </a:schemeClr>
                    </a:solidFill>
                  </a:ln>
                  <a:solidFill>
                    <a:srgbClr val="9D2A8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126327CA-9FEF-4929-9138-438927C06279}"/>
                </a:ext>
              </a:extLst>
            </p:cNvPr>
            <p:cNvSpPr/>
            <p:nvPr/>
          </p:nvSpPr>
          <p:spPr>
            <a:xfrm>
              <a:off x="3454864" y="2518115"/>
              <a:ext cx="1272897" cy="17284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5000" b="1" dirty="0">
                  <a:ln>
                    <a:solidFill>
                      <a:schemeClr val="accent6">
                        <a:lumMod val="75000"/>
                      </a:schemeClr>
                    </a:solidFill>
                  </a:ln>
                  <a:solidFill>
                    <a:srgbClr val="9D2A8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09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Карточка 1">
            <a:extLst>
              <a:ext uri="{FF2B5EF4-FFF2-40B4-BE49-F238E27FC236}">
                <a16:creationId xmlns:a16="http://schemas.microsoft.com/office/drawing/2014/main" id="{AFEACD29-CFE3-41E8-B364-1216C5451ABC}"/>
              </a:ext>
            </a:extLst>
          </p:cNvPr>
          <p:cNvGrpSpPr/>
          <p:nvPr/>
        </p:nvGrpSpPr>
        <p:grpSpPr>
          <a:xfrm>
            <a:off x="1006162" y="439111"/>
            <a:ext cx="2087515" cy="2832233"/>
            <a:chOff x="1148053" y="596766"/>
            <a:chExt cx="2087515" cy="2832233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85B55EF2-E4E2-45EB-A8F9-23EF8796EABF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2EEAF383-605C-4A32-B297-5C12900B1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27895" y="1350823"/>
              <a:ext cx="1527829" cy="1324118"/>
            </a:xfrm>
            <a:prstGeom prst="rect">
              <a:avLst/>
            </a:prstGeom>
          </p:spPr>
        </p:pic>
      </p:grpSp>
      <p:sp>
        <p:nvSpPr>
          <p:cNvPr id="5" name="1">
            <a:extLst>
              <a:ext uri="{FF2B5EF4-FFF2-40B4-BE49-F238E27FC236}">
                <a16:creationId xmlns:a16="http://schemas.microsoft.com/office/drawing/2014/main" id="{30A57039-DAD8-4FEA-95A8-03A66CC4FDBD}"/>
              </a:ext>
            </a:extLst>
          </p:cNvPr>
          <p:cNvSpPr/>
          <p:nvPr/>
        </p:nvSpPr>
        <p:spPr>
          <a:xfrm>
            <a:off x="1006162" y="439111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ru-RU" sz="150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9" name="Карточка 1">
            <a:extLst>
              <a:ext uri="{FF2B5EF4-FFF2-40B4-BE49-F238E27FC236}">
                <a16:creationId xmlns:a16="http://schemas.microsoft.com/office/drawing/2014/main" id="{D0C45305-7228-4C4D-A667-00363E2AD6CD}"/>
              </a:ext>
            </a:extLst>
          </p:cNvPr>
          <p:cNvGrpSpPr/>
          <p:nvPr/>
        </p:nvGrpSpPr>
        <p:grpSpPr>
          <a:xfrm>
            <a:off x="3717831" y="439112"/>
            <a:ext cx="2087515" cy="2832233"/>
            <a:chOff x="1148053" y="596766"/>
            <a:chExt cx="2087515" cy="2832233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97BAF011-0CEA-4E67-B74F-50403E3CDFF6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0D95BA01-3BB3-44AB-9D2E-DF2F4C73E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98734" y="1319807"/>
              <a:ext cx="1386150" cy="1386150"/>
            </a:xfrm>
            <a:prstGeom prst="rect">
              <a:avLst/>
            </a:prstGeom>
          </p:spPr>
        </p:pic>
      </p:grpSp>
      <p:sp>
        <p:nvSpPr>
          <p:cNvPr id="12" name="1">
            <a:extLst>
              <a:ext uri="{FF2B5EF4-FFF2-40B4-BE49-F238E27FC236}">
                <a16:creationId xmlns:a16="http://schemas.microsoft.com/office/drawing/2014/main" id="{9A08C695-B16D-468D-97BA-07A4BDEC3C78}"/>
              </a:ext>
            </a:extLst>
          </p:cNvPr>
          <p:cNvSpPr/>
          <p:nvPr/>
        </p:nvSpPr>
        <p:spPr>
          <a:xfrm>
            <a:off x="3717831" y="439112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13" name="Карточка 1">
            <a:extLst>
              <a:ext uri="{FF2B5EF4-FFF2-40B4-BE49-F238E27FC236}">
                <a16:creationId xmlns:a16="http://schemas.microsoft.com/office/drawing/2014/main" id="{23C4010F-C51F-494A-83E5-B962CC3EF11F}"/>
              </a:ext>
            </a:extLst>
          </p:cNvPr>
          <p:cNvGrpSpPr/>
          <p:nvPr/>
        </p:nvGrpSpPr>
        <p:grpSpPr>
          <a:xfrm>
            <a:off x="6429500" y="439113"/>
            <a:ext cx="2087515" cy="2832233"/>
            <a:chOff x="1148053" y="596766"/>
            <a:chExt cx="2087515" cy="2832233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F83B7EB3-4027-498F-BD00-03765C8A7D95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69E223F4-8FAA-4AEB-8700-0BE4917F8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27895" y="1439946"/>
              <a:ext cx="1527829" cy="1145871"/>
            </a:xfrm>
            <a:prstGeom prst="rect">
              <a:avLst/>
            </a:prstGeom>
          </p:spPr>
        </p:pic>
      </p:grpSp>
      <p:sp>
        <p:nvSpPr>
          <p:cNvPr id="16" name="1">
            <a:extLst>
              <a:ext uri="{FF2B5EF4-FFF2-40B4-BE49-F238E27FC236}">
                <a16:creationId xmlns:a16="http://schemas.microsoft.com/office/drawing/2014/main" id="{1EA0EB44-A062-478E-A35A-A2CC7D4D106F}"/>
              </a:ext>
            </a:extLst>
          </p:cNvPr>
          <p:cNvSpPr/>
          <p:nvPr/>
        </p:nvSpPr>
        <p:spPr>
          <a:xfrm>
            <a:off x="6429500" y="439113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17" name="Карточка 1">
            <a:extLst>
              <a:ext uri="{FF2B5EF4-FFF2-40B4-BE49-F238E27FC236}">
                <a16:creationId xmlns:a16="http://schemas.microsoft.com/office/drawing/2014/main" id="{178B52E6-8EF4-48E7-A039-8540A82C2E89}"/>
              </a:ext>
            </a:extLst>
          </p:cNvPr>
          <p:cNvGrpSpPr/>
          <p:nvPr/>
        </p:nvGrpSpPr>
        <p:grpSpPr>
          <a:xfrm>
            <a:off x="9141169" y="439114"/>
            <a:ext cx="2087515" cy="2832233"/>
            <a:chOff x="1148053" y="596766"/>
            <a:chExt cx="2087515" cy="2832233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6608279F-07A6-4D3E-B39D-16CB145C837C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066AF822-D0CB-47E2-9C1C-ADD938DAC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80598" y="1473513"/>
              <a:ext cx="1777127" cy="1388697"/>
            </a:xfrm>
            <a:prstGeom prst="rect">
              <a:avLst/>
            </a:prstGeom>
          </p:spPr>
        </p:pic>
      </p:grpSp>
      <p:sp>
        <p:nvSpPr>
          <p:cNvPr id="20" name="1">
            <a:extLst>
              <a:ext uri="{FF2B5EF4-FFF2-40B4-BE49-F238E27FC236}">
                <a16:creationId xmlns:a16="http://schemas.microsoft.com/office/drawing/2014/main" id="{F1221DE2-CBA9-433B-8DDC-39F5B1560092}"/>
              </a:ext>
            </a:extLst>
          </p:cNvPr>
          <p:cNvSpPr/>
          <p:nvPr/>
        </p:nvSpPr>
        <p:spPr>
          <a:xfrm>
            <a:off x="9141169" y="439114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grpSp>
        <p:nvGrpSpPr>
          <p:cNvPr id="21" name="Карточка 1">
            <a:extLst>
              <a:ext uri="{FF2B5EF4-FFF2-40B4-BE49-F238E27FC236}">
                <a16:creationId xmlns:a16="http://schemas.microsoft.com/office/drawing/2014/main" id="{AEF081BB-BB2B-48E5-8D5D-DF16A4197C1A}"/>
              </a:ext>
            </a:extLst>
          </p:cNvPr>
          <p:cNvGrpSpPr/>
          <p:nvPr/>
        </p:nvGrpSpPr>
        <p:grpSpPr>
          <a:xfrm>
            <a:off x="958865" y="3592214"/>
            <a:ext cx="2087515" cy="2832233"/>
            <a:chOff x="1148053" y="596766"/>
            <a:chExt cx="2087515" cy="2832233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270EE3D9-DCE5-4FA2-BB3B-A3E0BD741855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AD534002-099C-4290-9C0B-9309695A2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27895" y="1415937"/>
              <a:ext cx="1527829" cy="1193889"/>
            </a:xfrm>
            <a:prstGeom prst="rect">
              <a:avLst/>
            </a:prstGeom>
          </p:spPr>
        </p:pic>
      </p:grpSp>
      <p:sp>
        <p:nvSpPr>
          <p:cNvPr id="24" name="1">
            <a:extLst>
              <a:ext uri="{FF2B5EF4-FFF2-40B4-BE49-F238E27FC236}">
                <a16:creationId xmlns:a16="http://schemas.microsoft.com/office/drawing/2014/main" id="{F8505223-5B24-47BE-819E-7E549A15CD9C}"/>
              </a:ext>
            </a:extLst>
          </p:cNvPr>
          <p:cNvSpPr/>
          <p:nvPr/>
        </p:nvSpPr>
        <p:spPr>
          <a:xfrm>
            <a:off x="958865" y="3592214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grpSp>
        <p:nvGrpSpPr>
          <p:cNvPr id="25" name="Карточка 1">
            <a:extLst>
              <a:ext uri="{FF2B5EF4-FFF2-40B4-BE49-F238E27FC236}">
                <a16:creationId xmlns:a16="http://schemas.microsoft.com/office/drawing/2014/main" id="{548F6A78-8A7E-42E2-B766-2D55B2F8D422}"/>
              </a:ext>
            </a:extLst>
          </p:cNvPr>
          <p:cNvGrpSpPr/>
          <p:nvPr/>
        </p:nvGrpSpPr>
        <p:grpSpPr>
          <a:xfrm>
            <a:off x="3670534" y="3592215"/>
            <a:ext cx="2087515" cy="2832233"/>
            <a:chOff x="1148053" y="596766"/>
            <a:chExt cx="2087515" cy="2832233"/>
          </a:xfrm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E0FFE804-9B74-4F9B-8D21-37489BEB2FE7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F874893E-032D-4B42-8AD9-C18A2E73A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52696" y="1418312"/>
              <a:ext cx="1775837" cy="1331877"/>
            </a:xfrm>
            <a:prstGeom prst="rect">
              <a:avLst/>
            </a:prstGeom>
          </p:spPr>
        </p:pic>
      </p:grpSp>
      <p:sp>
        <p:nvSpPr>
          <p:cNvPr id="28" name="1">
            <a:extLst>
              <a:ext uri="{FF2B5EF4-FFF2-40B4-BE49-F238E27FC236}">
                <a16:creationId xmlns:a16="http://schemas.microsoft.com/office/drawing/2014/main" id="{53C24EC8-F476-4B6E-8849-12BB8F051420}"/>
              </a:ext>
            </a:extLst>
          </p:cNvPr>
          <p:cNvSpPr/>
          <p:nvPr/>
        </p:nvSpPr>
        <p:spPr>
          <a:xfrm>
            <a:off x="3670534" y="3592215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grpSp>
        <p:nvGrpSpPr>
          <p:cNvPr id="29" name="Карточка 1">
            <a:extLst>
              <a:ext uri="{FF2B5EF4-FFF2-40B4-BE49-F238E27FC236}">
                <a16:creationId xmlns:a16="http://schemas.microsoft.com/office/drawing/2014/main" id="{C2816E08-09A1-4AEA-826B-D1130F383CCD}"/>
              </a:ext>
            </a:extLst>
          </p:cNvPr>
          <p:cNvGrpSpPr/>
          <p:nvPr/>
        </p:nvGrpSpPr>
        <p:grpSpPr>
          <a:xfrm>
            <a:off x="6382203" y="3592216"/>
            <a:ext cx="2087515" cy="2832233"/>
            <a:chOff x="1148053" y="596766"/>
            <a:chExt cx="2087515" cy="2832233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19353F13-75DD-4386-B8E2-CC03DE358488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69809312-13C6-4136-A95B-286EAFCE2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27895" y="1350823"/>
              <a:ext cx="1527829" cy="1324118"/>
            </a:xfrm>
            <a:prstGeom prst="rect">
              <a:avLst/>
            </a:prstGeom>
          </p:spPr>
        </p:pic>
      </p:grpSp>
      <p:sp>
        <p:nvSpPr>
          <p:cNvPr id="32" name="1">
            <a:extLst>
              <a:ext uri="{FF2B5EF4-FFF2-40B4-BE49-F238E27FC236}">
                <a16:creationId xmlns:a16="http://schemas.microsoft.com/office/drawing/2014/main" id="{ECB7E67D-4AFD-4AA3-BE31-634260E855A1}"/>
              </a:ext>
            </a:extLst>
          </p:cNvPr>
          <p:cNvSpPr/>
          <p:nvPr/>
        </p:nvSpPr>
        <p:spPr>
          <a:xfrm>
            <a:off x="6382203" y="3592216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grpSp>
        <p:nvGrpSpPr>
          <p:cNvPr id="33" name="Карточка 1">
            <a:extLst>
              <a:ext uri="{FF2B5EF4-FFF2-40B4-BE49-F238E27FC236}">
                <a16:creationId xmlns:a16="http://schemas.microsoft.com/office/drawing/2014/main" id="{A6F360AB-6FB7-455C-8F91-673DF6580E2D}"/>
              </a:ext>
            </a:extLst>
          </p:cNvPr>
          <p:cNvGrpSpPr/>
          <p:nvPr/>
        </p:nvGrpSpPr>
        <p:grpSpPr>
          <a:xfrm>
            <a:off x="9093872" y="3592217"/>
            <a:ext cx="2087515" cy="2832233"/>
            <a:chOff x="1148053" y="596766"/>
            <a:chExt cx="2087515" cy="2832233"/>
          </a:xfrm>
        </p:grpSpPr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A476F8CD-23A7-4895-8DE2-AC36D6EE6CCD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5D3667EE-F4B4-401D-9FB2-AC18681574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27895" y="1248967"/>
              <a:ext cx="1527829" cy="1527829"/>
            </a:xfrm>
            <a:prstGeom prst="rect">
              <a:avLst/>
            </a:prstGeom>
          </p:spPr>
        </p:pic>
      </p:grpSp>
      <p:sp>
        <p:nvSpPr>
          <p:cNvPr id="36" name="1">
            <a:extLst>
              <a:ext uri="{FF2B5EF4-FFF2-40B4-BE49-F238E27FC236}">
                <a16:creationId xmlns:a16="http://schemas.microsoft.com/office/drawing/2014/main" id="{E738E8BC-A989-44B3-BA16-AA94AA26C107}"/>
              </a:ext>
            </a:extLst>
          </p:cNvPr>
          <p:cNvSpPr/>
          <p:nvPr/>
        </p:nvSpPr>
        <p:spPr>
          <a:xfrm>
            <a:off x="9093872" y="3592217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53512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2" grpId="0" animBg="1"/>
      <p:bldP spid="12" grpId="1" animBg="1"/>
      <p:bldP spid="16" grpId="0" animBg="1"/>
      <p:bldP spid="16" grpId="1" animBg="1"/>
      <p:bldP spid="20" grpId="0" animBg="1"/>
      <p:bldP spid="20" grpId="1" animBg="1"/>
      <p:bldP spid="24" grpId="0" animBg="1"/>
      <p:bldP spid="24" grpId="1" animBg="1"/>
      <p:bldP spid="28" grpId="0" animBg="1"/>
      <p:bldP spid="28" grpId="1" animBg="1"/>
      <p:bldP spid="32" grpId="0" animBg="1"/>
      <p:bldP spid="32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Карточка 1">
            <a:extLst>
              <a:ext uri="{FF2B5EF4-FFF2-40B4-BE49-F238E27FC236}">
                <a16:creationId xmlns:a16="http://schemas.microsoft.com/office/drawing/2014/main" id="{AFEACD29-CFE3-41E8-B364-1216C5451ABC}"/>
              </a:ext>
            </a:extLst>
          </p:cNvPr>
          <p:cNvGrpSpPr/>
          <p:nvPr/>
        </p:nvGrpSpPr>
        <p:grpSpPr>
          <a:xfrm>
            <a:off x="1006162" y="439111"/>
            <a:ext cx="2087515" cy="2832233"/>
            <a:chOff x="1148053" y="596766"/>
            <a:chExt cx="2087515" cy="2832233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85B55EF2-E4E2-45EB-A8F9-23EF8796EABF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2EEAF383-605C-4A32-B297-5C12900B1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00383" y="1611826"/>
              <a:ext cx="1782856" cy="936000"/>
            </a:xfrm>
            <a:prstGeom prst="rect">
              <a:avLst/>
            </a:prstGeom>
          </p:spPr>
        </p:pic>
      </p:grpSp>
      <p:sp>
        <p:nvSpPr>
          <p:cNvPr id="5" name="1">
            <a:extLst>
              <a:ext uri="{FF2B5EF4-FFF2-40B4-BE49-F238E27FC236}">
                <a16:creationId xmlns:a16="http://schemas.microsoft.com/office/drawing/2014/main" id="{30A57039-DAD8-4FEA-95A8-03A66CC4FDBD}"/>
              </a:ext>
            </a:extLst>
          </p:cNvPr>
          <p:cNvSpPr/>
          <p:nvPr/>
        </p:nvSpPr>
        <p:spPr>
          <a:xfrm>
            <a:off x="1006162" y="439111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9" name="Карточка 1">
            <a:extLst>
              <a:ext uri="{FF2B5EF4-FFF2-40B4-BE49-F238E27FC236}">
                <a16:creationId xmlns:a16="http://schemas.microsoft.com/office/drawing/2014/main" id="{D0C45305-7228-4C4D-A667-00363E2AD6CD}"/>
              </a:ext>
            </a:extLst>
          </p:cNvPr>
          <p:cNvGrpSpPr/>
          <p:nvPr/>
        </p:nvGrpSpPr>
        <p:grpSpPr>
          <a:xfrm>
            <a:off x="3717831" y="410977"/>
            <a:ext cx="2087515" cy="2832233"/>
            <a:chOff x="1148053" y="596766"/>
            <a:chExt cx="2087515" cy="2832233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97BAF011-0CEA-4E67-B74F-50403E3CDFF6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0D95BA01-3BB3-44AB-9D2E-DF2F4C73E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02755" y="1605188"/>
              <a:ext cx="1710892" cy="1080000"/>
            </a:xfrm>
            <a:prstGeom prst="rect">
              <a:avLst/>
            </a:prstGeom>
          </p:spPr>
        </p:pic>
      </p:grpSp>
      <p:sp>
        <p:nvSpPr>
          <p:cNvPr id="12" name="1">
            <a:extLst>
              <a:ext uri="{FF2B5EF4-FFF2-40B4-BE49-F238E27FC236}">
                <a16:creationId xmlns:a16="http://schemas.microsoft.com/office/drawing/2014/main" id="{9A08C695-B16D-468D-97BA-07A4BDEC3C78}"/>
              </a:ext>
            </a:extLst>
          </p:cNvPr>
          <p:cNvSpPr/>
          <p:nvPr/>
        </p:nvSpPr>
        <p:spPr>
          <a:xfrm>
            <a:off x="3717831" y="439112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13" name="Карточка 1">
            <a:extLst>
              <a:ext uri="{FF2B5EF4-FFF2-40B4-BE49-F238E27FC236}">
                <a16:creationId xmlns:a16="http://schemas.microsoft.com/office/drawing/2014/main" id="{23C4010F-C51F-494A-83E5-B962CC3EF11F}"/>
              </a:ext>
            </a:extLst>
          </p:cNvPr>
          <p:cNvGrpSpPr/>
          <p:nvPr/>
        </p:nvGrpSpPr>
        <p:grpSpPr>
          <a:xfrm>
            <a:off x="6429500" y="439113"/>
            <a:ext cx="2087515" cy="2832233"/>
            <a:chOff x="1148053" y="596766"/>
            <a:chExt cx="2087515" cy="2832233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F83B7EB3-4027-498F-BD00-03765C8A7D95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69E223F4-8FAA-4AEB-8700-0BE4917F8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81421" y="1606635"/>
              <a:ext cx="1220776" cy="812494"/>
            </a:xfrm>
            <a:prstGeom prst="rect">
              <a:avLst/>
            </a:prstGeom>
          </p:spPr>
        </p:pic>
      </p:grpSp>
      <p:sp>
        <p:nvSpPr>
          <p:cNvPr id="16" name="1">
            <a:extLst>
              <a:ext uri="{FF2B5EF4-FFF2-40B4-BE49-F238E27FC236}">
                <a16:creationId xmlns:a16="http://schemas.microsoft.com/office/drawing/2014/main" id="{1EA0EB44-A062-478E-A35A-A2CC7D4D106F}"/>
              </a:ext>
            </a:extLst>
          </p:cNvPr>
          <p:cNvSpPr/>
          <p:nvPr/>
        </p:nvSpPr>
        <p:spPr>
          <a:xfrm>
            <a:off x="6429500" y="439113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17" name="Карточка 1">
            <a:extLst>
              <a:ext uri="{FF2B5EF4-FFF2-40B4-BE49-F238E27FC236}">
                <a16:creationId xmlns:a16="http://schemas.microsoft.com/office/drawing/2014/main" id="{178B52E6-8EF4-48E7-A039-8540A82C2E89}"/>
              </a:ext>
            </a:extLst>
          </p:cNvPr>
          <p:cNvGrpSpPr/>
          <p:nvPr/>
        </p:nvGrpSpPr>
        <p:grpSpPr>
          <a:xfrm>
            <a:off x="9141169" y="410978"/>
            <a:ext cx="2087515" cy="2832233"/>
            <a:chOff x="1148053" y="596766"/>
            <a:chExt cx="2087515" cy="2832233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6608279F-07A6-4D3E-B39D-16CB145C837C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066AF822-D0CB-47E2-9C1C-ADD938DAC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17641" y="1639959"/>
              <a:ext cx="1285092" cy="1281600"/>
            </a:xfrm>
            <a:prstGeom prst="rect">
              <a:avLst/>
            </a:prstGeom>
          </p:spPr>
        </p:pic>
      </p:grpSp>
      <p:sp>
        <p:nvSpPr>
          <p:cNvPr id="20" name="1">
            <a:extLst>
              <a:ext uri="{FF2B5EF4-FFF2-40B4-BE49-F238E27FC236}">
                <a16:creationId xmlns:a16="http://schemas.microsoft.com/office/drawing/2014/main" id="{F1221DE2-CBA9-433B-8DDC-39F5B1560092}"/>
              </a:ext>
            </a:extLst>
          </p:cNvPr>
          <p:cNvSpPr/>
          <p:nvPr/>
        </p:nvSpPr>
        <p:spPr>
          <a:xfrm>
            <a:off x="9141169" y="439114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grpSp>
        <p:nvGrpSpPr>
          <p:cNvPr id="21" name="Карточка 1">
            <a:extLst>
              <a:ext uri="{FF2B5EF4-FFF2-40B4-BE49-F238E27FC236}">
                <a16:creationId xmlns:a16="http://schemas.microsoft.com/office/drawing/2014/main" id="{AEF081BB-BB2B-48E5-8D5D-DF16A4197C1A}"/>
              </a:ext>
            </a:extLst>
          </p:cNvPr>
          <p:cNvGrpSpPr/>
          <p:nvPr/>
        </p:nvGrpSpPr>
        <p:grpSpPr>
          <a:xfrm>
            <a:off x="958865" y="3592214"/>
            <a:ext cx="2087515" cy="2832233"/>
            <a:chOff x="1148053" y="596766"/>
            <a:chExt cx="2087515" cy="2832233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270EE3D9-DCE5-4FA2-BB3B-A3E0BD741855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AD534002-099C-4290-9C0B-9309695A2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19879" y="1565675"/>
              <a:ext cx="1343860" cy="894413"/>
            </a:xfrm>
            <a:prstGeom prst="rect">
              <a:avLst/>
            </a:prstGeom>
          </p:spPr>
        </p:pic>
      </p:grpSp>
      <p:sp>
        <p:nvSpPr>
          <p:cNvPr id="24" name="1">
            <a:extLst>
              <a:ext uri="{FF2B5EF4-FFF2-40B4-BE49-F238E27FC236}">
                <a16:creationId xmlns:a16="http://schemas.microsoft.com/office/drawing/2014/main" id="{F8505223-5B24-47BE-819E-7E549A15CD9C}"/>
              </a:ext>
            </a:extLst>
          </p:cNvPr>
          <p:cNvSpPr/>
          <p:nvPr/>
        </p:nvSpPr>
        <p:spPr>
          <a:xfrm>
            <a:off x="958865" y="3592214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grpSp>
        <p:nvGrpSpPr>
          <p:cNvPr id="25" name="Карточка 1">
            <a:extLst>
              <a:ext uri="{FF2B5EF4-FFF2-40B4-BE49-F238E27FC236}">
                <a16:creationId xmlns:a16="http://schemas.microsoft.com/office/drawing/2014/main" id="{548F6A78-8A7E-42E2-B766-2D55B2F8D422}"/>
              </a:ext>
            </a:extLst>
          </p:cNvPr>
          <p:cNvGrpSpPr/>
          <p:nvPr/>
        </p:nvGrpSpPr>
        <p:grpSpPr>
          <a:xfrm>
            <a:off x="3670534" y="3592215"/>
            <a:ext cx="2087515" cy="2832233"/>
            <a:chOff x="1148053" y="596766"/>
            <a:chExt cx="2087515" cy="2832233"/>
          </a:xfrm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E0FFE804-9B74-4F9B-8D21-37489BEB2FE7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F874893E-032D-4B42-8AD9-C18A2E73A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288592" y="1674536"/>
              <a:ext cx="1782862" cy="936000"/>
            </a:xfrm>
            <a:prstGeom prst="rect">
              <a:avLst/>
            </a:prstGeom>
          </p:spPr>
        </p:pic>
      </p:grpSp>
      <p:sp>
        <p:nvSpPr>
          <p:cNvPr id="28" name="1">
            <a:extLst>
              <a:ext uri="{FF2B5EF4-FFF2-40B4-BE49-F238E27FC236}">
                <a16:creationId xmlns:a16="http://schemas.microsoft.com/office/drawing/2014/main" id="{53C24EC8-F476-4B6E-8849-12BB8F051420}"/>
              </a:ext>
            </a:extLst>
          </p:cNvPr>
          <p:cNvSpPr/>
          <p:nvPr/>
        </p:nvSpPr>
        <p:spPr>
          <a:xfrm>
            <a:off x="3670534" y="3592215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grpSp>
        <p:nvGrpSpPr>
          <p:cNvPr id="29" name="Карточка 1">
            <a:extLst>
              <a:ext uri="{FF2B5EF4-FFF2-40B4-BE49-F238E27FC236}">
                <a16:creationId xmlns:a16="http://schemas.microsoft.com/office/drawing/2014/main" id="{C2816E08-09A1-4AEA-826B-D1130F383CCD}"/>
              </a:ext>
            </a:extLst>
          </p:cNvPr>
          <p:cNvGrpSpPr/>
          <p:nvPr/>
        </p:nvGrpSpPr>
        <p:grpSpPr>
          <a:xfrm>
            <a:off x="6382203" y="3592216"/>
            <a:ext cx="2087515" cy="2832233"/>
            <a:chOff x="1148053" y="596766"/>
            <a:chExt cx="2087515" cy="2832233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19353F13-75DD-4386-B8E2-CC03DE358488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31" name="Рисунок 30">
              <a:extLst>
                <a:ext uri="{FF2B5EF4-FFF2-40B4-BE49-F238E27FC236}">
                  <a16:creationId xmlns:a16="http://schemas.microsoft.com/office/drawing/2014/main" id="{69809312-13C6-4136-A95B-286EAFCE232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63293" y="1501182"/>
              <a:ext cx="1286201" cy="1282706"/>
            </a:xfrm>
            <a:prstGeom prst="rect">
              <a:avLst/>
            </a:prstGeom>
          </p:spPr>
        </p:pic>
      </p:grpSp>
      <p:sp>
        <p:nvSpPr>
          <p:cNvPr id="32" name="1">
            <a:extLst>
              <a:ext uri="{FF2B5EF4-FFF2-40B4-BE49-F238E27FC236}">
                <a16:creationId xmlns:a16="http://schemas.microsoft.com/office/drawing/2014/main" id="{ECB7E67D-4AFD-4AA3-BE31-634260E855A1}"/>
              </a:ext>
            </a:extLst>
          </p:cNvPr>
          <p:cNvSpPr/>
          <p:nvPr/>
        </p:nvSpPr>
        <p:spPr>
          <a:xfrm>
            <a:off x="6382203" y="3592216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grpSp>
        <p:nvGrpSpPr>
          <p:cNvPr id="33" name="Карточка 1">
            <a:extLst>
              <a:ext uri="{FF2B5EF4-FFF2-40B4-BE49-F238E27FC236}">
                <a16:creationId xmlns:a16="http://schemas.microsoft.com/office/drawing/2014/main" id="{A6F360AB-6FB7-455C-8F91-673DF6580E2D}"/>
              </a:ext>
            </a:extLst>
          </p:cNvPr>
          <p:cNvGrpSpPr/>
          <p:nvPr/>
        </p:nvGrpSpPr>
        <p:grpSpPr>
          <a:xfrm>
            <a:off x="9093872" y="3592217"/>
            <a:ext cx="2087515" cy="2832233"/>
            <a:chOff x="1148053" y="596766"/>
            <a:chExt cx="2087515" cy="2832233"/>
          </a:xfrm>
        </p:grpSpPr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A476F8CD-23A7-4895-8DE2-AC36D6EE6CCD}"/>
                </a:ext>
              </a:extLst>
            </p:cNvPr>
            <p:cNvSpPr/>
            <p:nvPr/>
          </p:nvSpPr>
          <p:spPr>
            <a:xfrm>
              <a:off x="1148053" y="596766"/>
              <a:ext cx="2087515" cy="283223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9D2A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pic>
          <p:nvPicPr>
            <p:cNvPr id="35" name="Рисунок 34">
              <a:extLst>
                <a:ext uri="{FF2B5EF4-FFF2-40B4-BE49-F238E27FC236}">
                  <a16:creationId xmlns:a16="http://schemas.microsoft.com/office/drawing/2014/main" id="{5D3667EE-F4B4-401D-9FB2-AC18681574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59643" y="1364765"/>
              <a:ext cx="1708335" cy="1078385"/>
            </a:xfrm>
            <a:prstGeom prst="rect">
              <a:avLst/>
            </a:prstGeom>
          </p:spPr>
        </p:pic>
      </p:grpSp>
      <p:sp>
        <p:nvSpPr>
          <p:cNvPr id="36" name="1">
            <a:extLst>
              <a:ext uri="{FF2B5EF4-FFF2-40B4-BE49-F238E27FC236}">
                <a16:creationId xmlns:a16="http://schemas.microsoft.com/office/drawing/2014/main" id="{E738E8BC-A989-44B3-BA16-AA94AA26C107}"/>
              </a:ext>
            </a:extLst>
          </p:cNvPr>
          <p:cNvSpPr/>
          <p:nvPr/>
        </p:nvSpPr>
        <p:spPr>
          <a:xfrm>
            <a:off x="9093872" y="3592217"/>
            <a:ext cx="2087515" cy="283223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225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4046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2" grpId="0" animBg="1"/>
      <p:bldP spid="12" grpId="1" animBg="1"/>
      <p:bldP spid="16" grpId="0" animBg="1"/>
      <p:bldP spid="16" grpId="1" animBg="1"/>
      <p:bldP spid="20" grpId="0" animBg="1"/>
      <p:bldP spid="20" grpId="1" animBg="1"/>
      <p:bldP spid="24" grpId="0" animBg="1"/>
      <p:bldP spid="24" grpId="1" animBg="1"/>
      <p:bldP spid="28" grpId="0" animBg="1"/>
      <p:bldP spid="28" grpId="1" animBg="1"/>
      <p:bldP spid="32" grpId="0" animBg="1"/>
      <p:bldP spid="32" grpId="1" animBg="1"/>
      <p:bldP spid="36" grpId="0" animBg="1"/>
      <p:bldP spid="3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5C7E8A7-E846-44C0-BC34-4278648E2615}"/>
              </a:ext>
            </a:extLst>
          </p:cNvPr>
          <p:cNvSpPr/>
          <p:nvPr/>
        </p:nvSpPr>
        <p:spPr>
          <a:xfrm>
            <a:off x="2707771" y="2828835"/>
            <a:ext cx="6773407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8000"/>
              </a:lnSpc>
            </a:pPr>
            <a:r>
              <a:rPr lang="ru-RU" sz="8000" b="1" dirty="0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6C9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2009503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24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KIPK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 Воробьев</dc:creator>
  <cp:lastModifiedBy>Макс Воробьев</cp:lastModifiedBy>
  <cp:revision>24</cp:revision>
  <dcterms:created xsi:type="dcterms:W3CDTF">2021-02-03T09:15:02Z</dcterms:created>
  <dcterms:modified xsi:type="dcterms:W3CDTF">2023-01-07T05:48:32Z</dcterms:modified>
</cp:coreProperties>
</file>