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57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10006-7380-41EC-9B5B-7F4718C816CA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D7E663-4259-4B3F-B020-75CEB0D075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94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CDE682-774D-35CD-EC3D-647C370960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A72E82B-393A-6BC3-4E1F-B51BFF8F3B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FBA4E7-F942-9FCA-667B-8AE9EE421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FEDB-8433-4019-AF4D-C8E029541417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E1FA34-C5B7-5516-B062-A68AEACB5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ADF94-7BBF-5C6F-9B5E-6A13004DE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FE73-81CE-43A9-830D-D2B3912313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058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43929D-8042-D070-66DE-9FB623F38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E48DFC8-8E24-B6FB-5D03-EFA732EF4F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AD7271-F4B0-64E4-C402-56B226B23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FEDB-8433-4019-AF4D-C8E029541417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B6BD86-8E2E-E698-F0B3-9CE3FEBA8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7ECA3F-7167-787A-C868-72167E2FB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FE73-81CE-43A9-830D-D2B3912313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702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C2A0D5C-8FAE-5E8E-9FB5-9F83AA9D45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B270805-E9E3-DEAA-EDA0-3B2CA3E5CB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E6AB83-7CFF-69A1-A128-5A3DF1293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FEDB-8433-4019-AF4D-C8E029541417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F3288D-E8E2-C698-2ED8-8AAA46523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3BE68A-B534-0063-8353-02A8E7628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FE73-81CE-43A9-830D-D2B3912313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611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C4A846-D98C-B35C-0DAC-E63241E8C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C5CEF0-F5E7-0F95-F53D-2B3A645B2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D90A55-94E6-D38C-54C6-F833C4133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FEDB-8433-4019-AF4D-C8E029541417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8BD74A-4B3E-F988-5732-FBE826A41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844BE6-505A-53D5-416B-3084A5CA4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FE73-81CE-43A9-830D-D2B3912313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814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C1B47A-96BE-0300-24D2-214B3A669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2A6A4F3-E0FC-A436-8CFD-14370D267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060E66-516B-3E18-8064-B2D2C798D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FEDB-8433-4019-AF4D-C8E029541417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9E5383-0A35-691A-BB01-9AB23D656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A237EC-5076-9D48-9E8D-A189EE7EE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FE73-81CE-43A9-830D-D2B3912313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579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67C100-14F1-E13F-91E7-761F73BA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700AA0-6F3A-E218-80CA-E7C0C29043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A52AD03-44D7-1C86-5705-5A628155C0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E3E7CAD-41E9-B7BF-FEB1-515307A6F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FEDB-8433-4019-AF4D-C8E029541417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5675950-8FEF-F8C4-B5D3-8BC13CF9F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2643B52-031D-B178-A5DA-DDE1C5047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FE73-81CE-43A9-830D-D2B3912313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72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CD1498-AB70-FE6F-D00B-05DAD51A7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501CF99-9AF0-A881-82A2-3A66E8414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9D391B0-55BD-C963-8BE0-3F9AF709F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09CF01D-DF17-8732-FD0B-B436C7197E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3D66642-BDDB-BE23-4252-12E0E4A52A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BCEF589-CE04-8AEA-33ED-9E8BAE146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FEDB-8433-4019-AF4D-C8E029541417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11D9E13-0852-F46D-0457-E291A394D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5AE6239-33A3-C8A5-9124-1DE1DDCC3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FE73-81CE-43A9-830D-D2B3912313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015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AE42D-E122-1692-85AC-1AFADB1BC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F1F045A-9F89-57A3-FF0C-A9324FEC8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FEDB-8433-4019-AF4D-C8E029541417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4BC5483-8765-9C4B-3271-B221C3EA1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EE6E907-FAC2-671B-040F-C010C8F03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FE73-81CE-43A9-830D-D2B3912313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37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15F8E2F-8852-6B55-1320-82DED932E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FEDB-8433-4019-AF4D-C8E029541417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748737E-23DD-C8EE-D579-FE21C1BCC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0BA91F8-4C25-0A96-024D-70F90F30F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FE73-81CE-43A9-830D-D2B3912313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903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136107-0929-C9DA-F8BA-85FBEE674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36FFF5-CD53-08FE-0DA1-4DEAD6FDC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AD85E4A-D165-9CBB-B2BA-2B468C3D3C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5C8AD67-83C7-C065-58F6-FA839F0E8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FEDB-8433-4019-AF4D-C8E029541417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3B6BD5C-430B-FF27-02E3-E1D12601F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10872E9-148F-6346-EB1A-2D1612318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FE73-81CE-43A9-830D-D2B3912313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364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50AA82-7BD7-6744-60C4-6F150F7C9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CF18B3B-DC1E-783A-8ECF-060A3CFE9E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D706D05-E3B2-F23E-886F-20826D537E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951DF78-6348-8687-598A-80A00635A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FEDB-8433-4019-AF4D-C8E029541417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1F3AF96-3A89-F89B-02BA-6F7EE94BD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21CDAF-47C4-C7A7-C4AD-FCC7FC55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FE73-81CE-43A9-830D-D2B3912313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290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B3D3B6-3E41-6924-557C-6F6154159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1FD8EC4-6CBB-C25A-7BFA-30E2DCF14E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CD556E9-FC60-38E0-BA4E-4F4D11EE7B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CFEDB-8433-4019-AF4D-C8E029541417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6AD3B7-FD72-568A-AA34-DD65A3F41E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B7F33C-D63C-E93C-4A6E-121EC28768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6FE73-81CE-43A9-830D-D2B3912313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671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: фигура 6">
            <a:extLst>
              <a:ext uri="{FF2B5EF4-FFF2-40B4-BE49-F238E27FC236}">
                <a16:creationId xmlns:a16="http://schemas.microsoft.com/office/drawing/2014/main" id="{49BBE543-12F0-10A1-4BDB-E2150053023B}"/>
              </a:ext>
            </a:extLst>
          </p:cNvPr>
          <p:cNvSpPr/>
          <p:nvPr/>
        </p:nvSpPr>
        <p:spPr>
          <a:xfrm>
            <a:off x="0" y="2553528"/>
            <a:ext cx="12192000" cy="4304472"/>
          </a:xfrm>
          <a:custGeom>
            <a:avLst/>
            <a:gdLst>
              <a:gd name="connsiteX0" fmla="*/ 12192000 w 12192000"/>
              <a:gd name="connsiteY0" fmla="*/ 0 h 4304472"/>
              <a:gd name="connsiteX1" fmla="*/ 12192000 w 12192000"/>
              <a:gd name="connsiteY1" fmla="*/ 4304472 h 4304472"/>
              <a:gd name="connsiteX2" fmla="*/ 0 w 12192000"/>
              <a:gd name="connsiteY2" fmla="*/ 4304472 h 4304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92000" h="4304472">
                <a:moveTo>
                  <a:pt x="12192000" y="0"/>
                </a:moveTo>
                <a:lnTo>
                  <a:pt x="12192000" y="4304472"/>
                </a:lnTo>
                <a:lnTo>
                  <a:pt x="0" y="4304472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7E7FE2B6-E221-1CB8-8A76-18272F72AA51}"/>
              </a:ext>
            </a:extLst>
          </p:cNvPr>
          <p:cNvCxnSpPr>
            <a:cxnSpLocks/>
          </p:cNvCxnSpPr>
          <p:nvPr/>
        </p:nvCxnSpPr>
        <p:spPr>
          <a:xfrm>
            <a:off x="341376" y="1725775"/>
            <a:ext cx="1267968" cy="0"/>
          </a:xfrm>
          <a:prstGeom prst="straightConnector1">
            <a:avLst/>
          </a:prstGeom>
          <a:ln w="57150">
            <a:solidFill>
              <a:srgbClr val="00B0F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 descr="Изображение выглядит как текст, инструмент, коллекция картинок, ножницы&#10;&#10;Автоматически созданное описание">
            <a:extLst>
              <a:ext uri="{FF2B5EF4-FFF2-40B4-BE49-F238E27FC236}">
                <a16:creationId xmlns:a16="http://schemas.microsoft.com/office/drawing/2014/main" id="{8FA80E1A-4418-61B0-1BCA-78C695445B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4107">
            <a:off x="6470737" y="5065936"/>
            <a:ext cx="1981646" cy="1942482"/>
          </a:xfrm>
          <a:prstGeom prst="rect">
            <a:avLst/>
          </a:prstGeom>
          <a:scene3d>
            <a:camera prst="isometricTopUp"/>
            <a:lightRig rig="threePt" dir="t"/>
          </a:scene3d>
        </p:spPr>
      </p:pic>
      <p:pic>
        <p:nvPicPr>
          <p:cNvPr id="33" name="Рисунок 32" descr="Изображение выглядит как коллекция картинок&#10;&#10;Автоматически созданное описание">
            <a:extLst>
              <a:ext uri="{FF2B5EF4-FFF2-40B4-BE49-F238E27FC236}">
                <a16:creationId xmlns:a16="http://schemas.microsoft.com/office/drawing/2014/main" id="{7F0A78AC-DC59-469C-D309-E32025AA8C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04" y="2370967"/>
            <a:ext cx="3212333" cy="4270623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5F9DBB77-404A-26FD-67A9-F3530C4CB9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23397" y="-61601"/>
            <a:ext cx="10833531" cy="2462997"/>
          </a:xfrm>
          <a:prstGeom prst="rect">
            <a:avLst/>
          </a:prstGeom>
        </p:spPr>
      </p:pic>
      <p:pic>
        <p:nvPicPr>
          <p:cNvPr id="36" name="Рисунок 35" descr="Изображение выглядит как коллекция картинок&#10;&#10;Автоматически созданное описание">
            <a:extLst>
              <a:ext uri="{FF2B5EF4-FFF2-40B4-BE49-F238E27FC236}">
                <a16:creationId xmlns:a16="http://schemas.microsoft.com/office/drawing/2014/main" id="{498B8D8C-1050-221E-A500-48B959508F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232" y="4506278"/>
            <a:ext cx="2047875" cy="2114550"/>
          </a:xfrm>
          <a:prstGeom prst="rect">
            <a:avLst/>
          </a:prstGeom>
        </p:spPr>
      </p:pic>
      <p:pic>
        <p:nvPicPr>
          <p:cNvPr id="38" name="Рисунок 37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E3F3F6CF-9B16-670A-549A-560C10ECDE3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9934" y="5820127"/>
            <a:ext cx="495300" cy="485775"/>
          </a:xfrm>
          <a:prstGeom prst="rect">
            <a:avLst/>
          </a:prstGeom>
        </p:spPr>
      </p:pic>
      <p:pic>
        <p:nvPicPr>
          <p:cNvPr id="40" name="Рисунок 39" descr="Изображение выглядит как коллекция картинок&#10;&#10;Автоматически созданное описание">
            <a:extLst>
              <a:ext uri="{FF2B5EF4-FFF2-40B4-BE49-F238E27FC236}">
                <a16:creationId xmlns:a16="http://schemas.microsoft.com/office/drawing/2014/main" id="{CEA9FDBD-7C58-388B-F7C9-ABAAB302174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7206" y="2427842"/>
            <a:ext cx="914400" cy="809625"/>
          </a:xfrm>
          <a:prstGeom prst="rect">
            <a:avLst/>
          </a:prstGeom>
        </p:spPr>
      </p:pic>
      <p:pic>
        <p:nvPicPr>
          <p:cNvPr id="42" name="Рисунок 41" descr="Изображение выглядит как текст, струнный смычковый инструмент&#10;&#10;Автоматически созданное описание">
            <a:extLst>
              <a:ext uri="{FF2B5EF4-FFF2-40B4-BE49-F238E27FC236}">
                <a16:creationId xmlns:a16="http://schemas.microsoft.com/office/drawing/2014/main" id="{32331607-8E2F-749C-01FA-838EAAF2D04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134" y="542125"/>
            <a:ext cx="1114425" cy="990600"/>
          </a:xfrm>
          <a:prstGeom prst="rect">
            <a:avLst/>
          </a:prstGeom>
        </p:spPr>
      </p:pic>
      <p:sp>
        <p:nvSpPr>
          <p:cNvPr id="48" name="Полилиния: фигура 47">
            <a:extLst>
              <a:ext uri="{FF2B5EF4-FFF2-40B4-BE49-F238E27FC236}">
                <a16:creationId xmlns:a16="http://schemas.microsoft.com/office/drawing/2014/main" id="{4EA35B97-9391-4F2F-8045-687C6589E4B9}"/>
              </a:ext>
            </a:extLst>
          </p:cNvPr>
          <p:cNvSpPr/>
          <p:nvPr/>
        </p:nvSpPr>
        <p:spPr>
          <a:xfrm rot="17328027">
            <a:off x="5442490" y="3100984"/>
            <a:ext cx="1330069" cy="2416691"/>
          </a:xfrm>
          <a:custGeom>
            <a:avLst/>
            <a:gdLst>
              <a:gd name="connsiteX0" fmla="*/ 1584000 w 1584000"/>
              <a:gd name="connsiteY0" fmla="*/ 0 h 3093648"/>
              <a:gd name="connsiteX1" fmla="*/ 1584000 w 1584000"/>
              <a:gd name="connsiteY1" fmla="*/ 3093648 h 3093648"/>
              <a:gd name="connsiteX2" fmla="*/ 1188000 w 1584000"/>
              <a:gd name="connsiteY2" fmla="*/ 2517648 h 3093648"/>
              <a:gd name="connsiteX3" fmla="*/ 792000 w 1584000"/>
              <a:gd name="connsiteY3" fmla="*/ 3093648 h 3093648"/>
              <a:gd name="connsiteX4" fmla="*/ 396000 w 1584000"/>
              <a:gd name="connsiteY4" fmla="*/ 2517648 h 3093648"/>
              <a:gd name="connsiteX5" fmla="*/ 0 w 1584000"/>
              <a:gd name="connsiteY5" fmla="*/ 3093648 h 3093648"/>
              <a:gd name="connsiteX6" fmla="*/ 0 w 1584000"/>
              <a:gd name="connsiteY6" fmla="*/ 0 h 3093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84000" h="3093648">
                <a:moveTo>
                  <a:pt x="1584000" y="0"/>
                </a:moveTo>
                <a:lnTo>
                  <a:pt x="1584000" y="3093648"/>
                </a:lnTo>
                <a:lnTo>
                  <a:pt x="1188000" y="2517648"/>
                </a:lnTo>
                <a:lnTo>
                  <a:pt x="792000" y="3093648"/>
                </a:lnTo>
                <a:lnTo>
                  <a:pt x="396000" y="2517648"/>
                </a:lnTo>
                <a:lnTo>
                  <a:pt x="0" y="3093648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49" name="Полилиния: фигура 48">
            <a:extLst>
              <a:ext uri="{FF2B5EF4-FFF2-40B4-BE49-F238E27FC236}">
                <a16:creationId xmlns:a16="http://schemas.microsoft.com/office/drawing/2014/main" id="{9962019B-A4A4-2001-608E-BDEBDF4CF014}"/>
              </a:ext>
            </a:extLst>
          </p:cNvPr>
          <p:cNvSpPr/>
          <p:nvPr/>
        </p:nvSpPr>
        <p:spPr>
          <a:xfrm rot="15028220">
            <a:off x="8536591" y="3092499"/>
            <a:ext cx="1330069" cy="2418528"/>
          </a:xfrm>
          <a:custGeom>
            <a:avLst/>
            <a:gdLst>
              <a:gd name="connsiteX0" fmla="*/ 1584000 w 1584000"/>
              <a:gd name="connsiteY0" fmla="*/ 576000 h 3096000"/>
              <a:gd name="connsiteX1" fmla="*/ 1584000 w 1584000"/>
              <a:gd name="connsiteY1" fmla="*/ 3096000 h 3096000"/>
              <a:gd name="connsiteX2" fmla="*/ 0 w 1584000"/>
              <a:gd name="connsiteY2" fmla="*/ 3096000 h 3096000"/>
              <a:gd name="connsiteX3" fmla="*/ 0 w 1584000"/>
              <a:gd name="connsiteY3" fmla="*/ 576000 h 3096000"/>
              <a:gd name="connsiteX4" fmla="*/ 396000 w 1584000"/>
              <a:gd name="connsiteY4" fmla="*/ 0 h 3096000"/>
              <a:gd name="connsiteX5" fmla="*/ 792000 w 1584000"/>
              <a:gd name="connsiteY5" fmla="*/ 576000 h 3096000"/>
              <a:gd name="connsiteX6" fmla="*/ 1188000 w 1584000"/>
              <a:gd name="connsiteY6" fmla="*/ 0 h 3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84000" h="3096000">
                <a:moveTo>
                  <a:pt x="1584000" y="576000"/>
                </a:moveTo>
                <a:lnTo>
                  <a:pt x="1584000" y="3096000"/>
                </a:lnTo>
                <a:lnTo>
                  <a:pt x="0" y="3096000"/>
                </a:lnTo>
                <a:lnTo>
                  <a:pt x="0" y="576000"/>
                </a:lnTo>
                <a:lnTo>
                  <a:pt x="396000" y="0"/>
                </a:lnTo>
                <a:lnTo>
                  <a:pt x="792000" y="576000"/>
                </a:lnTo>
                <a:lnTo>
                  <a:pt x="1188000" y="0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pic>
        <p:nvPicPr>
          <p:cNvPr id="31" name="Рисунок 30" descr="Изображение выглядит как коллекция картинок&#10;&#10;Автоматически созданное описание">
            <a:extLst>
              <a:ext uri="{FF2B5EF4-FFF2-40B4-BE49-F238E27FC236}">
                <a16:creationId xmlns:a16="http://schemas.microsoft.com/office/drawing/2014/main" id="{EA59D423-F6A2-EAC7-E76C-29FC3FFBEC0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843953">
            <a:off x="8991689" y="2022627"/>
            <a:ext cx="1633124" cy="1964989"/>
          </a:xfrm>
          <a:prstGeom prst="rect">
            <a:avLst/>
          </a:prstGeom>
        </p:spPr>
      </p:pic>
      <p:pic>
        <p:nvPicPr>
          <p:cNvPr id="44" name="Рисунок 43" descr="Изображение выглядит как коллекция картинок&#10;&#10;Автоматически созданное описание">
            <a:extLst>
              <a:ext uri="{FF2B5EF4-FFF2-40B4-BE49-F238E27FC236}">
                <a16:creationId xmlns:a16="http://schemas.microsoft.com/office/drawing/2014/main" id="{899B3394-3F9D-FD0F-A54F-0FA212CE470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38980">
            <a:off x="8554687" y="3809336"/>
            <a:ext cx="1733602" cy="963856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FD12112F-1F06-9067-FDC3-1BE5D499DE81}"/>
              </a:ext>
            </a:extLst>
          </p:cNvPr>
          <p:cNvSpPr txBox="1"/>
          <p:nvPr/>
        </p:nvSpPr>
        <p:spPr>
          <a:xfrm rot="1171010">
            <a:off x="5224036" y="3365718"/>
            <a:ext cx="1319592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0" dirty="0">
                <a:solidFill>
                  <a:srgbClr val="00B0F0"/>
                </a:solidFill>
                <a:latin typeface="Arial Black" panose="020B0A04020102020204" pitchFamily="34" charset="0"/>
              </a:rPr>
              <a:t>Ч</a:t>
            </a:r>
          </a:p>
        </p:txBody>
      </p:sp>
    </p:spTree>
    <p:extLst>
      <p:ext uri="{BB962C8B-B14F-4D97-AF65-F5344CB8AC3E}">
        <p14:creationId xmlns:p14="http://schemas.microsoft.com/office/powerpoint/2010/main" val="3421831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Прямоугольник 71">
            <a:extLst>
              <a:ext uri="{FF2B5EF4-FFF2-40B4-BE49-F238E27FC236}">
                <a16:creationId xmlns:a16="http://schemas.microsoft.com/office/drawing/2014/main" id="{AEAA8F0B-A1A5-4F8F-6DDD-215DDC120D49}"/>
              </a:ext>
            </a:extLst>
          </p:cNvPr>
          <p:cNvSpPr/>
          <p:nvPr/>
        </p:nvSpPr>
        <p:spPr>
          <a:xfrm>
            <a:off x="0" y="20982"/>
            <a:ext cx="10983433" cy="683701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68300" dist="3556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: фигура 7">
            <a:extLst>
              <a:ext uri="{FF2B5EF4-FFF2-40B4-BE49-F238E27FC236}">
                <a16:creationId xmlns:a16="http://schemas.microsoft.com/office/drawing/2014/main" id="{C0E5EF6A-2C86-94F8-F97F-70DA285DE663}"/>
              </a:ext>
            </a:extLst>
          </p:cNvPr>
          <p:cNvSpPr/>
          <p:nvPr/>
        </p:nvSpPr>
        <p:spPr>
          <a:xfrm rot="16200000">
            <a:off x="1114687" y="-251486"/>
            <a:ext cx="1584000" cy="3093648"/>
          </a:xfrm>
          <a:custGeom>
            <a:avLst/>
            <a:gdLst>
              <a:gd name="connsiteX0" fmla="*/ 1584000 w 1584000"/>
              <a:gd name="connsiteY0" fmla="*/ 0 h 3093648"/>
              <a:gd name="connsiteX1" fmla="*/ 1584000 w 1584000"/>
              <a:gd name="connsiteY1" fmla="*/ 3093648 h 3093648"/>
              <a:gd name="connsiteX2" fmla="*/ 1188000 w 1584000"/>
              <a:gd name="connsiteY2" fmla="*/ 2517648 h 3093648"/>
              <a:gd name="connsiteX3" fmla="*/ 792000 w 1584000"/>
              <a:gd name="connsiteY3" fmla="*/ 3093648 h 3093648"/>
              <a:gd name="connsiteX4" fmla="*/ 396000 w 1584000"/>
              <a:gd name="connsiteY4" fmla="*/ 2517648 h 3093648"/>
              <a:gd name="connsiteX5" fmla="*/ 0 w 1584000"/>
              <a:gd name="connsiteY5" fmla="*/ 3093648 h 3093648"/>
              <a:gd name="connsiteX6" fmla="*/ 0 w 1584000"/>
              <a:gd name="connsiteY6" fmla="*/ 0 h 3093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84000" h="3093648">
                <a:moveTo>
                  <a:pt x="1584000" y="0"/>
                </a:moveTo>
                <a:lnTo>
                  <a:pt x="1584000" y="3093648"/>
                </a:lnTo>
                <a:lnTo>
                  <a:pt x="1188000" y="2517648"/>
                </a:lnTo>
                <a:lnTo>
                  <a:pt x="792000" y="3093648"/>
                </a:lnTo>
                <a:lnTo>
                  <a:pt x="396000" y="2517648"/>
                </a:lnTo>
                <a:lnTo>
                  <a:pt x="0" y="3093648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13D5F4-50B9-B5E0-3552-F011F5A1FB32}"/>
              </a:ext>
            </a:extLst>
          </p:cNvPr>
          <p:cNvSpPr txBox="1"/>
          <p:nvPr/>
        </p:nvSpPr>
        <p:spPr>
          <a:xfrm>
            <a:off x="837864" y="187341"/>
            <a:ext cx="1561646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800" dirty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</a:rPr>
              <a:t>А</a:t>
            </a:r>
          </a:p>
        </p:txBody>
      </p:sp>
      <p:grpSp>
        <p:nvGrpSpPr>
          <p:cNvPr id="68" name="Группа 67">
            <a:extLst>
              <a:ext uri="{FF2B5EF4-FFF2-40B4-BE49-F238E27FC236}">
                <a16:creationId xmlns:a16="http://schemas.microsoft.com/office/drawing/2014/main" id="{6BDFDF58-F83D-D682-C872-B77ACD20105D}"/>
              </a:ext>
            </a:extLst>
          </p:cNvPr>
          <p:cNvGrpSpPr/>
          <p:nvPr/>
        </p:nvGrpSpPr>
        <p:grpSpPr>
          <a:xfrm>
            <a:off x="2877511" y="503338"/>
            <a:ext cx="3096000" cy="1584000"/>
            <a:chOff x="2877511" y="503338"/>
            <a:chExt cx="3096000" cy="1584000"/>
          </a:xfrm>
        </p:grpSpPr>
        <p:sp>
          <p:nvSpPr>
            <p:cNvPr id="7" name="Полилиния: фигура 6">
              <a:extLst>
                <a:ext uri="{FF2B5EF4-FFF2-40B4-BE49-F238E27FC236}">
                  <a16:creationId xmlns:a16="http://schemas.microsoft.com/office/drawing/2014/main" id="{5ED85832-A2D9-2F97-7A17-1DFADC381128}"/>
                </a:ext>
              </a:extLst>
            </p:cNvPr>
            <p:cNvSpPr/>
            <p:nvPr/>
          </p:nvSpPr>
          <p:spPr>
            <a:xfrm rot="16200000">
              <a:off x="3633511" y="-252662"/>
              <a:ext cx="1584000" cy="3096000"/>
            </a:xfrm>
            <a:custGeom>
              <a:avLst/>
              <a:gdLst>
                <a:gd name="connsiteX0" fmla="*/ 1584000 w 1584000"/>
                <a:gd name="connsiteY0" fmla="*/ 576000 h 3096000"/>
                <a:gd name="connsiteX1" fmla="*/ 1584000 w 1584000"/>
                <a:gd name="connsiteY1" fmla="*/ 3096000 h 3096000"/>
                <a:gd name="connsiteX2" fmla="*/ 0 w 1584000"/>
                <a:gd name="connsiteY2" fmla="*/ 3096000 h 3096000"/>
                <a:gd name="connsiteX3" fmla="*/ 0 w 1584000"/>
                <a:gd name="connsiteY3" fmla="*/ 576000 h 3096000"/>
                <a:gd name="connsiteX4" fmla="*/ 396000 w 1584000"/>
                <a:gd name="connsiteY4" fmla="*/ 0 h 3096000"/>
                <a:gd name="connsiteX5" fmla="*/ 792000 w 1584000"/>
                <a:gd name="connsiteY5" fmla="*/ 576000 h 3096000"/>
                <a:gd name="connsiteX6" fmla="*/ 1188000 w 1584000"/>
                <a:gd name="connsiteY6" fmla="*/ 0 h 30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84000" h="3096000">
                  <a:moveTo>
                    <a:pt x="1584000" y="576000"/>
                  </a:moveTo>
                  <a:lnTo>
                    <a:pt x="1584000" y="3096000"/>
                  </a:lnTo>
                  <a:lnTo>
                    <a:pt x="0" y="3096000"/>
                  </a:lnTo>
                  <a:lnTo>
                    <a:pt x="0" y="576000"/>
                  </a:lnTo>
                  <a:lnTo>
                    <a:pt x="396000" y="0"/>
                  </a:lnTo>
                  <a:lnTo>
                    <a:pt x="792000" y="576000"/>
                  </a:lnTo>
                  <a:lnTo>
                    <a:pt x="11880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  <p:pic>
          <p:nvPicPr>
            <p:cNvPr id="11" name="Рисунок 10" descr="Изображение выглядит как коллекция картинок&#10;&#10;Автоматически созданное описание">
              <a:extLst>
                <a:ext uri="{FF2B5EF4-FFF2-40B4-BE49-F238E27FC236}">
                  <a16:creationId xmlns:a16="http://schemas.microsoft.com/office/drawing/2014/main" id="{CC9DA781-B96A-D8C4-988A-9BB8BD39ED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1512" y="585663"/>
              <a:ext cx="1319157" cy="1419346"/>
            </a:xfrm>
            <a:prstGeom prst="rect">
              <a:avLst/>
            </a:prstGeom>
          </p:spPr>
        </p:pic>
      </p:grpSp>
      <p:sp>
        <p:nvSpPr>
          <p:cNvPr id="14" name="Полилиния: фигура 13">
            <a:extLst>
              <a:ext uri="{FF2B5EF4-FFF2-40B4-BE49-F238E27FC236}">
                <a16:creationId xmlns:a16="http://schemas.microsoft.com/office/drawing/2014/main" id="{A6811D1E-9217-4B96-8C62-24FB30AF09DE}"/>
              </a:ext>
            </a:extLst>
          </p:cNvPr>
          <p:cNvSpPr/>
          <p:nvPr/>
        </p:nvSpPr>
        <p:spPr>
          <a:xfrm rot="16200000">
            <a:off x="1114687" y="1923342"/>
            <a:ext cx="1584000" cy="3093648"/>
          </a:xfrm>
          <a:custGeom>
            <a:avLst/>
            <a:gdLst>
              <a:gd name="connsiteX0" fmla="*/ 1584000 w 1584000"/>
              <a:gd name="connsiteY0" fmla="*/ 0 h 3093648"/>
              <a:gd name="connsiteX1" fmla="*/ 1584000 w 1584000"/>
              <a:gd name="connsiteY1" fmla="*/ 3093648 h 3093648"/>
              <a:gd name="connsiteX2" fmla="*/ 1188000 w 1584000"/>
              <a:gd name="connsiteY2" fmla="*/ 2517648 h 3093648"/>
              <a:gd name="connsiteX3" fmla="*/ 792000 w 1584000"/>
              <a:gd name="connsiteY3" fmla="*/ 3093648 h 3093648"/>
              <a:gd name="connsiteX4" fmla="*/ 396000 w 1584000"/>
              <a:gd name="connsiteY4" fmla="*/ 2517648 h 3093648"/>
              <a:gd name="connsiteX5" fmla="*/ 0 w 1584000"/>
              <a:gd name="connsiteY5" fmla="*/ 3093648 h 3093648"/>
              <a:gd name="connsiteX6" fmla="*/ 0 w 1584000"/>
              <a:gd name="connsiteY6" fmla="*/ 0 h 3093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84000" h="3093648">
                <a:moveTo>
                  <a:pt x="1584000" y="0"/>
                </a:moveTo>
                <a:lnTo>
                  <a:pt x="1584000" y="3093648"/>
                </a:lnTo>
                <a:lnTo>
                  <a:pt x="1188000" y="2517648"/>
                </a:lnTo>
                <a:lnTo>
                  <a:pt x="792000" y="3093648"/>
                </a:lnTo>
                <a:lnTo>
                  <a:pt x="396000" y="2517648"/>
                </a:lnTo>
                <a:lnTo>
                  <a:pt x="0" y="3093648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375DDD7-255B-776A-0B6C-F54638C03CAE}"/>
              </a:ext>
            </a:extLst>
          </p:cNvPr>
          <p:cNvSpPr txBox="1"/>
          <p:nvPr/>
        </p:nvSpPr>
        <p:spPr>
          <a:xfrm>
            <a:off x="837864" y="2403332"/>
            <a:ext cx="1561646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800" dirty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</a:rPr>
              <a:t>Б</a:t>
            </a:r>
          </a:p>
        </p:txBody>
      </p:sp>
      <p:sp>
        <p:nvSpPr>
          <p:cNvPr id="49" name="Полилиния: фигура 48">
            <a:extLst>
              <a:ext uri="{FF2B5EF4-FFF2-40B4-BE49-F238E27FC236}">
                <a16:creationId xmlns:a16="http://schemas.microsoft.com/office/drawing/2014/main" id="{C9058C5C-F547-09C7-3945-4F1D7400E285}"/>
              </a:ext>
            </a:extLst>
          </p:cNvPr>
          <p:cNvSpPr/>
          <p:nvPr/>
        </p:nvSpPr>
        <p:spPr>
          <a:xfrm rot="16200000">
            <a:off x="1114687" y="4098169"/>
            <a:ext cx="1584000" cy="3093648"/>
          </a:xfrm>
          <a:custGeom>
            <a:avLst/>
            <a:gdLst>
              <a:gd name="connsiteX0" fmla="*/ 1584000 w 1584000"/>
              <a:gd name="connsiteY0" fmla="*/ 0 h 3093648"/>
              <a:gd name="connsiteX1" fmla="*/ 1584000 w 1584000"/>
              <a:gd name="connsiteY1" fmla="*/ 3093648 h 3093648"/>
              <a:gd name="connsiteX2" fmla="*/ 1188000 w 1584000"/>
              <a:gd name="connsiteY2" fmla="*/ 2517648 h 3093648"/>
              <a:gd name="connsiteX3" fmla="*/ 792000 w 1584000"/>
              <a:gd name="connsiteY3" fmla="*/ 3093648 h 3093648"/>
              <a:gd name="connsiteX4" fmla="*/ 396000 w 1584000"/>
              <a:gd name="connsiteY4" fmla="*/ 2517648 h 3093648"/>
              <a:gd name="connsiteX5" fmla="*/ 0 w 1584000"/>
              <a:gd name="connsiteY5" fmla="*/ 3093648 h 3093648"/>
              <a:gd name="connsiteX6" fmla="*/ 0 w 1584000"/>
              <a:gd name="connsiteY6" fmla="*/ 0 h 3093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84000" h="3093648">
                <a:moveTo>
                  <a:pt x="1584000" y="0"/>
                </a:moveTo>
                <a:lnTo>
                  <a:pt x="1584000" y="3093648"/>
                </a:lnTo>
                <a:lnTo>
                  <a:pt x="1188000" y="2517648"/>
                </a:lnTo>
                <a:lnTo>
                  <a:pt x="792000" y="3093648"/>
                </a:lnTo>
                <a:lnTo>
                  <a:pt x="396000" y="2517648"/>
                </a:lnTo>
                <a:lnTo>
                  <a:pt x="0" y="3093648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07D9777-7671-2FF3-5A15-632771CB0A5F}"/>
              </a:ext>
            </a:extLst>
          </p:cNvPr>
          <p:cNvSpPr txBox="1"/>
          <p:nvPr/>
        </p:nvSpPr>
        <p:spPr>
          <a:xfrm>
            <a:off x="832049" y="4537000"/>
            <a:ext cx="1561646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800" dirty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</a:rPr>
              <a:t>В</a:t>
            </a:r>
          </a:p>
        </p:txBody>
      </p:sp>
      <p:grpSp>
        <p:nvGrpSpPr>
          <p:cNvPr id="69" name="Группа 68">
            <a:extLst>
              <a:ext uri="{FF2B5EF4-FFF2-40B4-BE49-F238E27FC236}">
                <a16:creationId xmlns:a16="http://schemas.microsoft.com/office/drawing/2014/main" id="{DB1479E4-0921-0A31-2780-9E70A0AEBF35}"/>
              </a:ext>
            </a:extLst>
          </p:cNvPr>
          <p:cNvGrpSpPr/>
          <p:nvPr/>
        </p:nvGrpSpPr>
        <p:grpSpPr>
          <a:xfrm>
            <a:off x="2877511" y="2678166"/>
            <a:ext cx="3096000" cy="1584000"/>
            <a:chOff x="2877511" y="2678166"/>
            <a:chExt cx="3096000" cy="1584000"/>
          </a:xfrm>
        </p:grpSpPr>
        <p:sp>
          <p:nvSpPr>
            <p:cNvPr id="15" name="Полилиния: фигура 14">
              <a:extLst>
                <a:ext uri="{FF2B5EF4-FFF2-40B4-BE49-F238E27FC236}">
                  <a16:creationId xmlns:a16="http://schemas.microsoft.com/office/drawing/2014/main" id="{D2124D9F-B3EA-7969-AAD5-DA7F9FC3971A}"/>
                </a:ext>
              </a:extLst>
            </p:cNvPr>
            <p:cNvSpPr/>
            <p:nvPr/>
          </p:nvSpPr>
          <p:spPr>
            <a:xfrm rot="16200000">
              <a:off x="3633511" y="1922166"/>
              <a:ext cx="1584000" cy="3096000"/>
            </a:xfrm>
            <a:custGeom>
              <a:avLst/>
              <a:gdLst>
                <a:gd name="connsiteX0" fmla="*/ 1584000 w 1584000"/>
                <a:gd name="connsiteY0" fmla="*/ 576000 h 3096000"/>
                <a:gd name="connsiteX1" fmla="*/ 1584000 w 1584000"/>
                <a:gd name="connsiteY1" fmla="*/ 3096000 h 3096000"/>
                <a:gd name="connsiteX2" fmla="*/ 0 w 1584000"/>
                <a:gd name="connsiteY2" fmla="*/ 3096000 h 3096000"/>
                <a:gd name="connsiteX3" fmla="*/ 0 w 1584000"/>
                <a:gd name="connsiteY3" fmla="*/ 576000 h 3096000"/>
                <a:gd name="connsiteX4" fmla="*/ 396000 w 1584000"/>
                <a:gd name="connsiteY4" fmla="*/ 0 h 3096000"/>
                <a:gd name="connsiteX5" fmla="*/ 792000 w 1584000"/>
                <a:gd name="connsiteY5" fmla="*/ 576000 h 3096000"/>
                <a:gd name="connsiteX6" fmla="*/ 1188000 w 1584000"/>
                <a:gd name="connsiteY6" fmla="*/ 0 h 30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84000" h="3096000">
                  <a:moveTo>
                    <a:pt x="1584000" y="576000"/>
                  </a:moveTo>
                  <a:lnTo>
                    <a:pt x="1584000" y="3096000"/>
                  </a:lnTo>
                  <a:lnTo>
                    <a:pt x="0" y="3096000"/>
                  </a:lnTo>
                  <a:lnTo>
                    <a:pt x="0" y="576000"/>
                  </a:lnTo>
                  <a:lnTo>
                    <a:pt x="396000" y="0"/>
                  </a:lnTo>
                  <a:lnTo>
                    <a:pt x="792000" y="576000"/>
                  </a:lnTo>
                  <a:lnTo>
                    <a:pt x="11880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  <p:pic>
          <p:nvPicPr>
            <p:cNvPr id="56" name="Рисунок 55">
              <a:extLst>
                <a:ext uri="{FF2B5EF4-FFF2-40B4-BE49-F238E27FC236}">
                  <a16:creationId xmlns:a16="http://schemas.microsoft.com/office/drawing/2014/main" id="{A61398A5-34E6-1041-F5FB-6C82D9B125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069692" y="2794649"/>
              <a:ext cx="1287638" cy="1268702"/>
            </a:xfrm>
            <a:prstGeom prst="rect">
              <a:avLst/>
            </a:prstGeom>
          </p:spPr>
        </p:pic>
      </p:grpSp>
      <p:grpSp>
        <p:nvGrpSpPr>
          <p:cNvPr id="70" name="Группа 69">
            <a:extLst>
              <a:ext uri="{FF2B5EF4-FFF2-40B4-BE49-F238E27FC236}">
                <a16:creationId xmlns:a16="http://schemas.microsoft.com/office/drawing/2014/main" id="{BDD88D2B-56F9-19FE-780D-2A78329042CB}"/>
              </a:ext>
            </a:extLst>
          </p:cNvPr>
          <p:cNvGrpSpPr/>
          <p:nvPr/>
        </p:nvGrpSpPr>
        <p:grpSpPr>
          <a:xfrm>
            <a:off x="2877511" y="4852993"/>
            <a:ext cx="3096000" cy="1584000"/>
            <a:chOff x="2877511" y="4852993"/>
            <a:chExt cx="3096000" cy="1584000"/>
          </a:xfrm>
        </p:grpSpPr>
        <p:sp>
          <p:nvSpPr>
            <p:cNvPr id="50" name="Полилиния: фигура 49">
              <a:extLst>
                <a:ext uri="{FF2B5EF4-FFF2-40B4-BE49-F238E27FC236}">
                  <a16:creationId xmlns:a16="http://schemas.microsoft.com/office/drawing/2014/main" id="{3B707887-E030-6FF0-40F9-58863B5E331C}"/>
                </a:ext>
              </a:extLst>
            </p:cNvPr>
            <p:cNvSpPr/>
            <p:nvPr/>
          </p:nvSpPr>
          <p:spPr>
            <a:xfrm rot="16200000">
              <a:off x="3633511" y="4096993"/>
              <a:ext cx="1584000" cy="3096000"/>
            </a:xfrm>
            <a:custGeom>
              <a:avLst/>
              <a:gdLst>
                <a:gd name="connsiteX0" fmla="*/ 1584000 w 1584000"/>
                <a:gd name="connsiteY0" fmla="*/ 576000 h 3096000"/>
                <a:gd name="connsiteX1" fmla="*/ 1584000 w 1584000"/>
                <a:gd name="connsiteY1" fmla="*/ 3096000 h 3096000"/>
                <a:gd name="connsiteX2" fmla="*/ 0 w 1584000"/>
                <a:gd name="connsiteY2" fmla="*/ 3096000 h 3096000"/>
                <a:gd name="connsiteX3" fmla="*/ 0 w 1584000"/>
                <a:gd name="connsiteY3" fmla="*/ 576000 h 3096000"/>
                <a:gd name="connsiteX4" fmla="*/ 396000 w 1584000"/>
                <a:gd name="connsiteY4" fmla="*/ 0 h 3096000"/>
                <a:gd name="connsiteX5" fmla="*/ 792000 w 1584000"/>
                <a:gd name="connsiteY5" fmla="*/ 576000 h 3096000"/>
                <a:gd name="connsiteX6" fmla="*/ 1188000 w 1584000"/>
                <a:gd name="connsiteY6" fmla="*/ 0 h 30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84000" h="3096000">
                  <a:moveTo>
                    <a:pt x="1584000" y="576000"/>
                  </a:moveTo>
                  <a:lnTo>
                    <a:pt x="1584000" y="3096000"/>
                  </a:lnTo>
                  <a:lnTo>
                    <a:pt x="0" y="3096000"/>
                  </a:lnTo>
                  <a:lnTo>
                    <a:pt x="0" y="576000"/>
                  </a:lnTo>
                  <a:lnTo>
                    <a:pt x="396000" y="0"/>
                  </a:lnTo>
                  <a:lnTo>
                    <a:pt x="792000" y="576000"/>
                  </a:lnTo>
                  <a:lnTo>
                    <a:pt x="11880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  <p:pic>
          <p:nvPicPr>
            <p:cNvPr id="58" name="Рисунок 57">
              <a:extLst>
                <a:ext uri="{FF2B5EF4-FFF2-40B4-BE49-F238E27FC236}">
                  <a16:creationId xmlns:a16="http://schemas.microsoft.com/office/drawing/2014/main" id="{36924162-34DA-A5E8-5E02-881AF6EB51C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912614" y="4979109"/>
              <a:ext cx="1658301" cy="1331763"/>
            </a:xfrm>
            <a:prstGeom prst="rect">
              <a:avLst/>
            </a:prstGeom>
          </p:spPr>
        </p:pic>
      </p:grpSp>
      <p:grpSp>
        <p:nvGrpSpPr>
          <p:cNvPr id="65" name="Группа 64">
            <a:extLst>
              <a:ext uri="{FF2B5EF4-FFF2-40B4-BE49-F238E27FC236}">
                <a16:creationId xmlns:a16="http://schemas.microsoft.com/office/drawing/2014/main" id="{B6F9BE83-7A7D-0B95-1EE5-8878C60B9CD6}"/>
              </a:ext>
            </a:extLst>
          </p:cNvPr>
          <p:cNvGrpSpPr/>
          <p:nvPr/>
        </p:nvGrpSpPr>
        <p:grpSpPr>
          <a:xfrm>
            <a:off x="7190490" y="4852993"/>
            <a:ext cx="3096000" cy="1584000"/>
            <a:chOff x="7686972" y="503338"/>
            <a:chExt cx="3096000" cy="1584000"/>
          </a:xfrm>
        </p:grpSpPr>
        <p:sp>
          <p:nvSpPr>
            <p:cNvPr id="59" name="Полилиния: фигура 58">
              <a:extLst>
                <a:ext uri="{FF2B5EF4-FFF2-40B4-BE49-F238E27FC236}">
                  <a16:creationId xmlns:a16="http://schemas.microsoft.com/office/drawing/2014/main" id="{297A0293-6521-1EF6-BF24-1145B67A1EA0}"/>
                </a:ext>
              </a:extLst>
            </p:cNvPr>
            <p:cNvSpPr/>
            <p:nvPr/>
          </p:nvSpPr>
          <p:spPr>
            <a:xfrm rot="16200000">
              <a:off x="8442972" y="-252662"/>
              <a:ext cx="1584000" cy="3096000"/>
            </a:xfrm>
            <a:custGeom>
              <a:avLst/>
              <a:gdLst>
                <a:gd name="connsiteX0" fmla="*/ 1584000 w 1584000"/>
                <a:gd name="connsiteY0" fmla="*/ 576000 h 3096000"/>
                <a:gd name="connsiteX1" fmla="*/ 1584000 w 1584000"/>
                <a:gd name="connsiteY1" fmla="*/ 3096000 h 3096000"/>
                <a:gd name="connsiteX2" fmla="*/ 0 w 1584000"/>
                <a:gd name="connsiteY2" fmla="*/ 3096000 h 3096000"/>
                <a:gd name="connsiteX3" fmla="*/ 0 w 1584000"/>
                <a:gd name="connsiteY3" fmla="*/ 576000 h 3096000"/>
                <a:gd name="connsiteX4" fmla="*/ 396000 w 1584000"/>
                <a:gd name="connsiteY4" fmla="*/ 0 h 3096000"/>
                <a:gd name="connsiteX5" fmla="*/ 792000 w 1584000"/>
                <a:gd name="connsiteY5" fmla="*/ 576000 h 3096000"/>
                <a:gd name="connsiteX6" fmla="*/ 1188000 w 1584000"/>
                <a:gd name="connsiteY6" fmla="*/ 0 h 30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84000" h="3096000">
                  <a:moveTo>
                    <a:pt x="1584000" y="576000"/>
                  </a:moveTo>
                  <a:lnTo>
                    <a:pt x="1584000" y="3096000"/>
                  </a:lnTo>
                  <a:lnTo>
                    <a:pt x="0" y="3096000"/>
                  </a:lnTo>
                  <a:lnTo>
                    <a:pt x="0" y="576000"/>
                  </a:lnTo>
                  <a:lnTo>
                    <a:pt x="396000" y="0"/>
                  </a:lnTo>
                  <a:lnTo>
                    <a:pt x="792000" y="576000"/>
                  </a:lnTo>
                  <a:lnTo>
                    <a:pt x="11880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  <p:pic>
          <p:nvPicPr>
            <p:cNvPr id="60" name="Рисунок 59" descr="Изображение выглядит как коллекция картинок&#10;&#10;Автоматически созданное описание">
              <a:extLst>
                <a:ext uri="{FF2B5EF4-FFF2-40B4-BE49-F238E27FC236}">
                  <a16:creationId xmlns:a16="http://schemas.microsoft.com/office/drawing/2014/main" id="{8CD83F12-4B09-E758-7BC1-04EA26148E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40973" y="585663"/>
              <a:ext cx="1319157" cy="1419346"/>
            </a:xfrm>
            <a:prstGeom prst="rect">
              <a:avLst/>
            </a:prstGeom>
          </p:spPr>
        </p:pic>
      </p:grpSp>
      <p:grpSp>
        <p:nvGrpSpPr>
          <p:cNvPr id="66" name="Группа 65">
            <a:extLst>
              <a:ext uri="{FF2B5EF4-FFF2-40B4-BE49-F238E27FC236}">
                <a16:creationId xmlns:a16="http://schemas.microsoft.com/office/drawing/2014/main" id="{6C77E383-F049-C9BA-7310-5FEA1ABDB0ED}"/>
              </a:ext>
            </a:extLst>
          </p:cNvPr>
          <p:cNvGrpSpPr/>
          <p:nvPr/>
        </p:nvGrpSpPr>
        <p:grpSpPr>
          <a:xfrm>
            <a:off x="7190490" y="503336"/>
            <a:ext cx="3096000" cy="1584000"/>
            <a:chOff x="7686972" y="2678166"/>
            <a:chExt cx="3096000" cy="1584000"/>
          </a:xfrm>
        </p:grpSpPr>
        <p:sp>
          <p:nvSpPr>
            <p:cNvPr id="61" name="Полилиния: фигура 60">
              <a:extLst>
                <a:ext uri="{FF2B5EF4-FFF2-40B4-BE49-F238E27FC236}">
                  <a16:creationId xmlns:a16="http://schemas.microsoft.com/office/drawing/2014/main" id="{7F32E983-0559-917F-33C8-315AC094595C}"/>
                </a:ext>
              </a:extLst>
            </p:cNvPr>
            <p:cNvSpPr/>
            <p:nvPr/>
          </p:nvSpPr>
          <p:spPr>
            <a:xfrm rot="16200000">
              <a:off x="8442972" y="1922166"/>
              <a:ext cx="1584000" cy="3096000"/>
            </a:xfrm>
            <a:custGeom>
              <a:avLst/>
              <a:gdLst>
                <a:gd name="connsiteX0" fmla="*/ 1584000 w 1584000"/>
                <a:gd name="connsiteY0" fmla="*/ 576000 h 3096000"/>
                <a:gd name="connsiteX1" fmla="*/ 1584000 w 1584000"/>
                <a:gd name="connsiteY1" fmla="*/ 3096000 h 3096000"/>
                <a:gd name="connsiteX2" fmla="*/ 0 w 1584000"/>
                <a:gd name="connsiteY2" fmla="*/ 3096000 h 3096000"/>
                <a:gd name="connsiteX3" fmla="*/ 0 w 1584000"/>
                <a:gd name="connsiteY3" fmla="*/ 576000 h 3096000"/>
                <a:gd name="connsiteX4" fmla="*/ 396000 w 1584000"/>
                <a:gd name="connsiteY4" fmla="*/ 0 h 3096000"/>
                <a:gd name="connsiteX5" fmla="*/ 792000 w 1584000"/>
                <a:gd name="connsiteY5" fmla="*/ 576000 h 3096000"/>
                <a:gd name="connsiteX6" fmla="*/ 1188000 w 1584000"/>
                <a:gd name="connsiteY6" fmla="*/ 0 h 30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84000" h="3096000">
                  <a:moveTo>
                    <a:pt x="1584000" y="576000"/>
                  </a:moveTo>
                  <a:lnTo>
                    <a:pt x="1584000" y="3096000"/>
                  </a:lnTo>
                  <a:lnTo>
                    <a:pt x="0" y="3096000"/>
                  </a:lnTo>
                  <a:lnTo>
                    <a:pt x="0" y="576000"/>
                  </a:lnTo>
                  <a:lnTo>
                    <a:pt x="396000" y="0"/>
                  </a:lnTo>
                  <a:lnTo>
                    <a:pt x="792000" y="576000"/>
                  </a:lnTo>
                  <a:lnTo>
                    <a:pt x="11880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  <p:pic>
          <p:nvPicPr>
            <p:cNvPr id="63" name="Рисунок 62">
              <a:extLst>
                <a:ext uri="{FF2B5EF4-FFF2-40B4-BE49-F238E27FC236}">
                  <a16:creationId xmlns:a16="http://schemas.microsoft.com/office/drawing/2014/main" id="{8E28057A-6154-2EAA-EC8A-4636B3574B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808696" y="2757701"/>
              <a:ext cx="1339235" cy="1319540"/>
            </a:xfrm>
            <a:prstGeom prst="rect">
              <a:avLst/>
            </a:prstGeom>
          </p:spPr>
        </p:pic>
      </p:grpSp>
      <p:grpSp>
        <p:nvGrpSpPr>
          <p:cNvPr id="67" name="Группа 66">
            <a:extLst>
              <a:ext uri="{FF2B5EF4-FFF2-40B4-BE49-F238E27FC236}">
                <a16:creationId xmlns:a16="http://schemas.microsoft.com/office/drawing/2014/main" id="{94B76635-2C0D-088E-330A-E093E52E604F}"/>
              </a:ext>
            </a:extLst>
          </p:cNvPr>
          <p:cNvGrpSpPr/>
          <p:nvPr/>
        </p:nvGrpSpPr>
        <p:grpSpPr>
          <a:xfrm>
            <a:off x="7190490" y="2678166"/>
            <a:ext cx="3096000" cy="1584000"/>
            <a:chOff x="7686972" y="4852993"/>
            <a:chExt cx="3096000" cy="1584000"/>
          </a:xfrm>
        </p:grpSpPr>
        <p:sp>
          <p:nvSpPr>
            <p:cNvPr id="62" name="Полилиния: фигура 61">
              <a:extLst>
                <a:ext uri="{FF2B5EF4-FFF2-40B4-BE49-F238E27FC236}">
                  <a16:creationId xmlns:a16="http://schemas.microsoft.com/office/drawing/2014/main" id="{73033723-B2A7-EBA1-195F-03B8D58D2C7A}"/>
                </a:ext>
              </a:extLst>
            </p:cNvPr>
            <p:cNvSpPr/>
            <p:nvPr/>
          </p:nvSpPr>
          <p:spPr>
            <a:xfrm rot="16200000">
              <a:off x="8442972" y="4096993"/>
              <a:ext cx="1584000" cy="3096000"/>
            </a:xfrm>
            <a:custGeom>
              <a:avLst/>
              <a:gdLst>
                <a:gd name="connsiteX0" fmla="*/ 1584000 w 1584000"/>
                <a:gd name="connsiteY0" fmla="*/ 576000 h 3096000"/>
                <a:gd name="connsiteX1" fmla="*/ 1584000 w 1584000"/>
                <a:gd name="connsiteY1" fmla="*/ 3096000 h 3096000"/>
                <a:gd name="connsiteX2" fmla="*/ 0 w 1584000"/>
                <a:gd name="connsiteY2" fmla="*/ 3096000 h 3096000"/>
                <a:gd name="connsiteX3" fmla="*/ 0 w 1584000"/>
                <a:gd name="connsiteY3" fmla="*/ 576000 h 3096000"/>
                <a:gd name="connsiteX4" fmla="*/ 396000 w 1584000"/>
                <a:gd name="connsiteY4" fmla="*/ 0 h 3096000"/>
                <a:gd name="connsiteX5" fmla="*/ 792000 w 1584000"/>
                <a:gd name="connsiteY5" fmla="*/ 576000 h 3096000"/>
                <a:gd name="connsiteX6" fmla="*/ 1188000 w 1584000"/>
                <a:gd name="connsiteY6" fmla="*/ 0 h 30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84000" h="3096000">
                  <a:moveTo>
                    <a:pt x="1584000" y="576000"/>
                  </a:moveTo>
                  <a:lnTo>
                    <a:pt x="1584000" y="3096000"/>
                  </a:lnTo>
                  <a:lnTo>
                    <a:pt x="0" y="3096000"/>
                  </a:lnTo>
                  <a:lnTo>
                    <a:pt x="0" y="576000"/>
                  </a:lnTo>
                  <a:lnTo>
                    <a:pt x="396000" y="0"/>
                  </a:lnTo>
                  <a:lnTo>
                    <a:pt x="792000" y="576000"/>
                  </a:lnTo>
                  <a:lnTo>
                    <a:pt x="11880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  <p:pic>
          <p:nvPicPr>
            <p:cNvPr id="64" name="Рисунок 63">
              <a:extLst>
                <a:ext uri="{FF2B5EF4-FFF2-40B4-BE49-F238E27FC236}">
                  <a16:creationId xmlns:a16="http://schemas.microsoft.com/office/drawing/2014/main" id="{BFA48056-78B9-0BA1-DDD0-7D22AD34FD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722075" y="4979109"/>
              <a:ext cx="1658301" cy="1331763"/>
            </a:xfrm>
            <a:prstGeom prst="rect">
              <a:avLst/>
            </a:prstGeom>
          </p:spPr>
        </p:pic>
      </p:grpSp>
      <p:pic>
        <p:nvPicPr>
          <p:cNvPr id="71" name="Рисунок 70" descr="Изображение выглядит как коллекция картинок&#10;&#10;Автоматически созданное описание">
            <a:extLst>
              <a:ext uri="{FF2B5EF4-FFF2-40B4-BE49-F238E27FC236}">
                <a16:creationId xmlns:a16="http://schemas.microsoft.com/office/drawing/2014/main" id="{6EA563B7-C4E2-C1F5-DEB9-480B760D36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81710">
            <a:off x="10649365" y="5118801"/>
            <a:ext cx="1379673" cy="1660034"/>
          </a:xfrm>
          <a:prstGeom prst="rect">
            <a:avLst/>
          </a:prstGeom>
        </p:spPr>
      </p:pic>
      <p:sp>
        <p:nvSpPr>
          <p:cNvPr id="73" name="TextBox 72">
            <a:extLst>
              <a:ext uri="{FF2B5EF4-FFF2-40B4-BE49-F238E27FC236}">
                <a16:creationId xmlns:a16="http://schemas.microsoft.com/office/drawing/2014/main" id="{FBC0BD2C-13F2-CA22-4A57-0A5655667B1F}"/>
              </a:ext>
            </a:extLst>
          </p:cNvPr>
          <p:cNvSpPr txBox="1"/>
          <p:nvPr/>
        </p:nvSpPr>
        <p:spPr>
          <a:xfrm>
            <a:off x="8206824" y="271368"/>
            <a:ext cx="1561646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800" dirty="0">
                <a:solidFill>
                  <a:srgbClr val="FF0000"/>
                </a:solidFill>
                <a:latin typeface="Arial Black" panose="020B0A04020102020204" pitchFamily="34" charset="0"/>
              </a:rPr>
              <a:t>А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A16D0236-F0E6-1CF5-1D0C-C63052E9C614}"/>
              </a:ext>
            </a:extLst>
          </p:cNvPr>
          <p:cNvSpPr txBox="1"/>
          <p:nvPr/>
        </p:nvSpPr>
        <p:spPr>
          <a:xfrm>
            <a:off x="8206824" y="2487359"/>
            <a:ext cx="1561646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800" dirty="0">
                <a:solidFill>
                  <a:srgbClr val="00B0F0"/>
                </a:solidFill>
                <a:latin typeface="Arial Black" panose="020B0A04020102020204" pitchFamily="34" charset="0"/>
              </a:rPr>
              <a:t>Б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4496057-547C-9D3E-5F31-AB2A76E6C727}"/>
              </a:ext>
            </a:extLst>
          </p:cNvPr>
          <p:cNvSpPr txBox="1"/>
          <p:nvPr/>
        </p:nvSpPr>
        <p:spPr>
          <a:xfrm>
            <a:off x="8201009" y="4621027"/>
            <a:ext cx="1561646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800" dirty="0">
                <a:solidFill>
                  <a:srgbClr val="00B0F0"/>
                </a:solidFill>
                <a:latin typeface="Arial Black" panose="020B0A04020102020204" pitchFamily="34" charset="0"/>
              </a:rPr>
              <a:t>В</a:t>
            </a:r>
          </a:p>
        </p:txBody>
      </p:sp>
    </p:spTree>
    <p:extLst>
      <p:ext uri="{BB962C8B-B14F-4D97-AF65-F5344CB8AC3E}">
        <p14:creationId xmlns:p14="http://schemas.microsoft.com/office/powerpoint/2010/main" val="408558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51" grpId="0"/>
      <p:bldP spid="73" grpId="0"/>
      <p:bldP spid="74" grpId="0"/>
      <p:bldP spid="7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Прямоугольник 71">
            <a:extLst>
              <a:ext uri="{FF2B5EF4-FFF2-40B4-BE49-F238E27FC236}">
                <a16:creationId xmlns:a16="http://schemas.microsoft.com/office/drawing/2014/main" id="{AEAA8F0B-A1A5-4F8F-6DDD-215DDC120D49}"/>
              </a:ext>
            </a:extLst>
          </p:cNvPr>
          <p:cNvSpPr/>
          <p:nvPr/>
        </p:nvSpPr>
        <p:spPr>
          <a:xfrm>
            <a:off x="0" y="20982"/>
            <a:ext cx="10983433" cy="683701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68300" dist="3556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: фигура 7">
            <a:extLst>
              <a:ext uri="{FF2B5EF4-FFF2-40B4-BE49-F238E27FC236}">
                <a16:creationId xmlns:a16="http://schemas.microsoft.com/office/drawing/2014/main" id="{C0E5EF6A-2C86-94F8-F97F-70DA285DE663}"/>
              </a:ext>
            </a:extLst>
          </p:cNvPr>
          <p:cNvSpPr/>
          <p:nvPr/>
        </p:nvSpPr>
        <p:spPr>
          <a:xfrm rot="16200000">
            <a:off x="1114687" y="-251486"/>
            <a:ext cx="1584000" cy="3093648"/>
          </a:xfrm>
          <a:custGeom>
            <a:avLst/>
            <a:gdLst>
              <a:gd name="connsiteX0" fmla="*/ 1584000 w 1584000"/>
              <a:gd name="connsiteY0" fmla="*/ 0 h 3093648"/>
              <a:gd name="connsiteX1" fmla="*/ 1584000 w 1584000"/>
              <a:gd name="connsiteY1" fmla="*/ 3093648 h 3093648"/>
              <a:gd name="connsiteX2" fmla="*/ 1188000 w 1584000"/>
              <a:gd name="connsiteY2" fmla="*/ 2517648 h 3093648"/>
              <a:gd name="connsiteX3" fmla="*/ 792000 w 1584000"/>
              <a:gd name="connsiteY3" fmla="*/ 3093648 h 3093648"/>
              <a:gd name="connsiteX4" fmla="*/ 396000 w 1584000"/>
              <a:gd name="connsiteY4" fmla="*/ 2517648 h 3093648"/>
              <a:gd name="connsiteX5" fmla="*/ 0 w 1584000"/>
              <a:gd name="connsiteY5" fmla="*/ 3093648 h 3093648"/>
              <a:gd name="connsiteX6" fmla="*/ 0 w 1584000"/>
              <a:gd name="connsiteY6" fmla="*/ 0 h 3093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84000" h="3093648">
                <a:moveTo>
                  <a:pt x="1584000" y="0"/>
                </a:moveTo>
                <a:lnTo>
                  <a:pt x="1584000" y="3093648"/>
                </a:lnTo>
                <a:lnTo>
                  <a:pt x="1188000" y="2517648"/>
                </a:lnTo>
                <a:lnTo>
                  <a:pt x="792000" y="3093648"/>
                </a:lnTo>
                <a:lnTo>
                  <a:pt x="396000" y="2517648"/>
                </a:lnTo>
                <a:lnTo>
                  <a:pt x="0" y="3093648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13D5F4-50B9-B5E0-3552-F011F5A1FB32}"/>
              </a:ext>
            </a:extLst>
          </p:cNvPr>
          <p:cNvSpPr txBox="1"/>
          <p:nvPr/>
        </p:nvSpPr>
        <p:spPr>
          <a:xfrm>
            <a:off x="837864" y="187341"/>
            <a:ext cx="1364476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800" dirty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</a:rPr>
              <a:t>Г</a:t>
            </a:r>
          </a:p>
        </p:txBody>
      </p:sp>
      <p:grpSp>
        <p:nvGrpSpPr>
          <p:cNvPr id="68" name="Группа 67">
            <a:extLst>
              <a:ext uri="{FF2B5EF4-FFF2-40B4-BE49-F238E27FC236}">
                <a16:creationId xmlns:a16="http://schemas.microsoft.com/office/drawing/2014/main" id="{6BDFDF58-F83D-D682-C872-B77ACD20105D}"/>
              </a:ext>
            </a:extLst>
          </p:cNvPr>
          <p:cNvGrpSpPr/>
          <p:nvPr/>
        </p:nvGrpSpPr>
        <p:grpSpPr>
          <a:xfrm>
            <a:off x="2877511" y="503338"/>
            <a:ext cx="3096000" cy="1584000"/>
            <a:chOff x="2877511" y="503338"/>
            <a:chExt cx="3096000" cy="1584000"/>
          </a:xfrm>
        </p:grpSpPr>
        <p:sp>
          <p:nvSpPr>
            <p:cNvPr id="7" name="Полилиния: фигура 6">
              <a:extLst>
                <a:ext uri="{FF2B5EF4-FFF2-40B4-BE49-F238E27FC236}">
                  <a16:creationId xmlns:a16="http://schemas.microsoft.com/office/drawing/2014/main" id="{5ED85832-A2D9-2F97-7A17-1DFADC381128}"/>
                </a:ext>
              </a:extLst>
            </p:cNvPr>
            <p:cNvSpPr/>
            <p:nvPr/>
          </p:nvSpPr>
          <p:spPr>
            <a:xfrm rot="16200000">
              <a:off x="3633511" y="-252662"/>
              <a:ext cx="1584000" cy="3096000"/>
            </a:xfrm>
            <a:custGeom>
              <a:avLst/>
              <a:gdLst>
                <a:gd name="connsiteX0" fmla="*/ 1584000 w 1584000"/>
                <a:gd name="connsiteY0" fmla="*/ 576000 h 3096000"/>
                <a:gd name="connsiteX1" fmla="*/ 1584000 w 1584000"/>
                <a:gd name="connsiteY1" fmla="*/ 3096000 h 3096000"/>
                <a:gd name="connsiteX2" fmla="*/ 0 w 1584000"/>
                <a:gd name="connsiteY2" fmla="*/ 3096000 h 3096000"/>
                <a:gd name="connsiteX3" fmla="*/ 0 w 1584000"/>
                <a:gd name="connsiteY3" fmla="*/ 576000 h 3096000"/>
                <a:gd name="connsiteX4" fmla="*/ 396000 w 1584000"/>
                <a:gd name="connsiteY4" fmla="*/ 0 h 3096000"/>
                <a:gd name="connsiteX5" fmla="*/ 792000 w 1584000"/>
                <a:gd name="connsiteY5" fmla="*/ 576000 h 3096000"/>
                <a:gd name="connsiteX6" fmla="*/ 1188000 w 1584000"/>
                <a:gd name="connsiteY6" fmla="*/ 0 h 30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84000" h="3096000">
                  <a:moveTo>
                    <a:pt x="1584000" y="576000"/>
                  </a:moveTo>
                  <a:lnTo>
                    <a:pt x="1584000" y="3096000"/>
                  </a:lnTo>
                  <a:lnTo>
                    <a:pt x="0" y="3096000"/>
                  </a:lnTo>
                  <a:lnTo>
                    <a:pt x="0" y="576000"/>
                  </a:lnTo>
                  <a:lnTo>
                    <a:pt x="396000" y="0"/>
                  </a:lnTo>
                  <a:lnTo>
                    <a:pt x="792000" y="576000"/>
                  </a:lnTo>
                  <a:lnTo>
                    <a:pt x="11880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  <p:pic>
          <p:nvPicPr>
            <p:cNvPr id="11" name="Рисунок 10">
              <a:extLst>
                <a:ext uri="{FF2B5EF4-FFF2-40B4-BE49-F238E27FC236}">
                  <a16:creationId xmlns:a16="http://schemas.microsoft.com/office/drawing/2014/main" id="{CC9DA781-B96A-D8C4-988A-9BB8BD39ED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120408" y="653448"/>
              <a:ext cx="1219875" cy="1274090"/>
            </a:xfrm>
            <a:prstGeom prst="rect">
              <a:avLst/>
            </a:prstGeom>
          </p:spPr>
        </p:pic>
      </p:grpSp>
      <p:sp>
        <p:nvSpPr>
          <p:cNvPr id="14" name="Полилиния: фигура 13">
            <a:extLst>
              <a:ext uri="{FF2B5EF4-FFF2-40B4-BE49-F238E27FC236}">
                <a16:creationId xmlns:a16="http://schemas.microsoft.com/office/drawing/2014/main" id="{A6811D1E-9217-4B96-8C62-24FB30AF09DE}"/>
              </a:ext>
            </a:extLst>
          </p:cNvPr>
          <p:cNvSpPr/>
          <p:nvPr/>
        </p:nvSpPr>
        <p:spPr>
          <a:xfrm rot="16200000">
            <a:off x="1114687" y="1923342"/>
            <a:ext cx="1584000" cy="3093648"/>
          </a:xfrm>
          <a:custGeom>
            <a:avLst/>
            <a:gdLst>
              <a:gd name="connsiteX0" fmla="*/ 1584000 w 1584000"/>
              <a:gd name="connsiteY0" fmla="*/ 0 h 3093648"/>
              <a:gd name="connsiteX1" fmla="*/ 1584000 w 1584000"/>
              <a:gd name="connsiteY1" fmla="*/ 3093648 h 3093648"/>
              <a:gd name="connsiteX2" fmla="*/ 1188000 w 1584000"/>
              <a:gd name="connsiteY2" fmla="*/ 2517648 h 3093648"/>
              <a:gd name="connsiteX3" fmla="*/ 792000 w 1584000"/>
              <a:gd name="connsiteY3" fmla="*/ 3093648 h 3093648"/>
              <a:gd name="connsiteX4" fmla="*/ 396000 w 1584000"/>
              <a:gd name="connsiteY4" fmla="*/ 2517648 h 3093648"/>
              <a:gd name="connsiteX5" fmla="*/ 0 w 1584000"/>
              <a:gd name="connsiteY5" fmla="*/ 3093648 h 3093648"/>
              <a:gd name="connsiteX6" fmla="*/ 0 w 1584000"/>
              <a:gd name="connsiteY6" fmla="*/ 0 h 3093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84000" h="3093648">
                <a:moveTo>
                  <a:pt x="1584000" y="0"/>
                </a:moveTo>
                <a:lnTo>
                  <a:pt x="1584000" y="3093648"/>
                </a:lnTo>
                <a:lnTo>
                  <a:pt x="1188000" y="2517648"/>
                </a:lnTo>
                <a:lnTo>
                  <a:pt x="792000" y="3093648"/>
                </a:lnTo>
                <a:lnTo>
                  <a:pt x="396000" y="2517648"/>
                </a:lnTo>
                <a:lnTo>
                  <a:pt x="0" y="3093648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375DDD7-255B-776A-0B6C-F54638C03CAE}"/>
              </a:ext>
            </a:extLst>
          </p:cNvPr>
          <p:cNvSpPr txBox="1"/>
          <p:nvPr/>
        </p:nvSpPr>
        <p:spPr>
          <a:xfrm>
            <a:off x="837864" y="2403332"/>
            <a:ext cx="1667444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800" dirty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</a:rPr>
              <a:t>Д</a:t>
            </a:r>
          </a:p>
        </p:txBody>
      </p:sp>
      <p:sp>
        <p:nvSpPr>
          <p:cNvPr id="49" name="Полилиния: фигура 48">
            <a:extLst>
              <a:ext uri="{FF2B5EF4-FFF2-40B4-BE49-F238E27FC236}">
                <a16:creationId xmlns:a16="http://schemas.microsoft.com/office/drawing/2014/main" id="{C9058C5C-F547-09C7-3945-4F1D7400E285}"/>
              </a:ext>
            </a:extLst>
          </p:cNvPr>
          <p:cNvSpPr/>
          <p:nvPr/>
        </p:nvSpPr>
        <p:spPr>
          <a:xfrm rot="16200000">
            <a:off x="1114687" y="4098169"/>
            <a:ext cx="1584000" cy="3093648"/>
          </a:xfrm>
          <a:custGeom>
            <a:avLst/>
            <a:gdLst>
              <a:gd name="connsiteX0" fmla="*/ 1584000 w 1584000"/>
              <a:gd name="connsiteY0" fmla="*/ 0 h 3093648"/>
              <a:gd name="connsiteX1" fmla="*/ 1584000 w 1584000"/>
              <a:gd name="connsiteY1" fmla="*/ 3093648 h 3093648"/>
              <a:gd name="connsiteX2" fmla="*/ 1188000 w 1584000"/>
              <a:gd name="connsiteY2" fmla="*/ 2517648 h 3093648"/>
              <a:gd name="connsiteX3" fmla="*/ 792000 w 1584000"/>
              <a:gd name="connsiteY3" fmla="*/ 3093648 h 3093648"/>
              <a:gd name="connsiteX4" fmla="*/ 396000 w 1584000"/>
              <a:gd name="connsiteY4" fmla="*/ 2517648 h 3093648"/>
              <a:gd name="connsiteX5" fmla="*/ 0 w 1584000"/>
              <a:gd name="connsiteY5" fmla="*/ 3093648 h 3093648"/>
              <a:gd name="connsiteX6" fmla="*/ 0 w 1584000"/>
              <a:gd name="connsiteY6" fmla="*/ 0 h 3093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84000" h="3093648">
                <a:moveTo>
                  <a:pt x="1584000" y="0"/>
                </a:moveTo>
                <a:lnTo>
                  <a:pt x="1584000" y="3093648"/>
                </a:lnTo>
                <a:lnTo>
                  <a:pt x="1188000" y="2517648"/>
                </a:lnTo>
                <a:lnTo>
                  <a:pt x="792000" y="3093648"/>
                </a:lnTo>
                <a:lnTo>
                  <a:pt x="396000" y="2517648"/>
                </a:lnTo>
                <a:lnTo>
                  <a:pt x="0" y="3093648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07D9777-7671-2FF3-5A15-632771CB0A5F}"/>
              </a:ext>
            </a:extLst>
          </p:cNvPr>
          <p:cNvSpPr txBox="1"/>
          <p:nvPr/>
        </p:nvSpPr>
        <p:spPr>
          <a:xfrm>
            <a:off x="832049" y="4537000"/>
            <a:ext cx="1462260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800" dirty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</a:rPr>
              <a:t>Е</a:t>
            </a:r>
          </a:p>
        </p:txBody>
      </p:sp>
      <p:grpSp>
        <p:nvGrpSpPr>
          <p:cNvPr id="69" name="Группа 68">
            <a:extLst>
              <a:ext uri="{FF2B5EF4-FFF2-40B4-BE49-F238E27FC236}">
                <a16:creationId xmlns:a16="http://schemas.microsoft.com/office/drawing/2014/main" id="{DB1479E4-0921-0A31-2780-9E70A0AEBF35}"/>
              </a:ext>
            </a:extLst>
          </p:cNvPr>
          <p:cNvGrpSpPr/>
          <p:nvPr/>
        </p:nvGrpSpPr>
        <p:grpSpPr>
          <a:xfrm>
            <a:off x="2877511" y="2678166"/>
            <a:ext cx="3096000" cy="1584000"/>
            <a:chOff x="2877511" y="2678166"/>
            <a:chExt cx="3096000" cy="1584000"/>
          </a:xfrm>
        </p:grpSpPr>
        <p:sp>
          <p:nvSpPr>
            <p:cNvPr id="15" name="Полилиния: фигура 14">
              <a:extLst>
                <a:ext uri="{FF2B5EF4-FFF2-40B4-BE49-F238E27FC236}">
                  <a16:creationId xmlns:a16="http://schemas.microsoft.com/office/drawing/2014/main" id="{D2124D9F-B3EA-7969-AAD5-DA7F9FC3971A}"/>
                </a:ext>
              </a:extLst>
            </p:cNvPr>
            <p:cNvSpPr/>
            <p:nvPr/>
          </p:nvSpPr>
          <p:spPr>
            <a:xfrm rot="16200000">
              <a:off x="3633511" y="1922166"/>
              <a:ext cx="1584000" cy="3096000"/>
            </a:xfrm>
            <a:custGeom>
              <a:avLst/>
              <a:gdLst>
                <a:gd name="connsiteX0" fmla="*/ 1584000 w 1584000"/>
                <a:gd name="connsiteY0" fmla="*/ 576000 h 3096000"/>
                <a:gd name="connsiteX1" fmla="*/ 1584000 w 1584000"/>
                <a:gd name="connsiteY1" fmla="*/ 3096000 h 3096000"/>
                <a:gd name="connsiteX2" fmla="*/ 0 w 1584000"/>
                <a:gd name="connsiteY2" fmla="*/ 3096000 h 3096000"/>
                <a:gd name="connsiteX3" fmla="*/ 0 w 1584000"/>
                <a:gd name="connsiteY3" fmla="*/ 576000 h 3096000"/>
                <a:gd name="connsiteX4" fmla="*/ 396000 w 1584000"/>
                <a:gd name="connsiteY4" fmla="*/ 0 h 3096000"/>
                <a:gd name="connsiteX5" fmla="*/ 792000 w 1584000"/>
                <a:gd name="connsiteY5" fmla="*/ 576000 h 3096000"/>
                <a:gd name="connsiteX6" fmla="*/ 1188000 w 1584000"/>
                <a:gd name="connsiteY6" fmla="*/ 0 h 30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84000" h="3096000">
                  <a:moveTo>
                    <a:pt x="1584000" y="576000"/>
                  </a:moveTo>
                  <a:lnTo>
                    <a:pt x="1584000" y="3096000"/>
                  </a:lnTo>
                  <a:lnTo>
                    <a:pt x="0" y="3096000"/>
                  </a:lnTo>
                  <a:lnTo>
                    <a:pt x="0" y="576000"/>
                  </a:lnTo>
                  <a:lnTo>
                    <a:pt x="396000" y="0"/>
                  </a:lnTo>
                  <a:lnTo>
                    <a:pt x="792000" y="576000"/>
                  </a:lnTo>
                  <a:lnTo>
                    <a:pt x="11880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  <p:pic>
          <p:nvPicPr>
            <p:cNvPr id="56" name="Рисунок 55">
              <a:extLst>
                <a:ext uri="{FF2B5EF4-FFF2-40B4-BE49-F238E27FC236}">
                  <a16:creationId xmlns:a16="http://schemas.microsoft.com/office/drawing/2014/main" id="{A61398A5-34E6-1041-F5FB-6C82D9B125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696875" y="2885408"/>
              <a:ext cx="1887471" cy="1087183"/>
            </a:xfrm>
            <a:prstGeom prst="rect">
              <a:avLst/>
            </a:prstGeom>
          </p:spPr>
        </p:pic>
      </p:grpSp>
      <p:grpSp>
        <p:nvGrpSpPr>
          <p:cNvPr id="70" name="Группа 69">
            <a:extLst>
              <a:ext uri="{FF2B5EF4-FFF2-40B4-BE49-F238E27FC236}">
                <a16:creationId xmlns:a16="http://schemas.microsoft.com/office/drawing/2014/main" id="{BDD88D2B-56F9-19FE-780D-2A78329042CB}"/>
              </a:ext>
            </a:extLst>
          </p:cNvPr>
          <p:cNvGrpSpPr/>
          <p:nvPr/>
        </p:nvGrpSpPr>
        <p:grpSpPr>
          <a:xfrm>
            <a:off x="2877511" y="4852993"/>
            <a:ext cx="3096000" cy="1584000"/>
            <a:chOff x="2877511" y="4852993"/>
            <a:chExt cx="3096000" cy="1584000"/>
          </a:xfrm>
        </p:grpSpPr>
        <p:sp>
          <p:nvSpPr>
            <p:cNvPr id="50" name="Полилиния: фигура 49">
              <a:extLst>
                <a:ext uri="{FF2B5EF4-FFF2-40B4-BE49-F238E27FC236}">
                  <a16:creationId xmlns:a16="http://schemas.microsoft.com/office/drawing/2014/main" id="{3B707887-E030-6FF0-40F9-58863B5E331C}"/>
                </a:ext>
              </a:extLst>
            </p:cNvPr>
            <p:cNvSpPr/>
            <p:nvPr/>
          </p:nvSpPr>
          <p:spPr>
            <a:xfrm rot="16200000">
              <a:off x="3633511" y="4096993"/>
              <a:ext cx="1584000" cy="3096000"/>
            </a:xfrm>
            <a:custGeom>
              <a:avLst/>
              <a:gdLst>
                <a:gd name="connsiteX0" fmla="*/ 1584000 w 1584000"/>
                <a:gd name="connsiteY0" fmla="*/ 576000 h 3096000"/>
                <a:gd name="connsiteX1" fmla="*/ 1584000 w 1584000"/>
                <a:gd name="connsiteY1" fmla="*/ 3096000 h 3096000"/>
                <a:gd name="connsiteX2" fmla="*/ 0 w 1584000"/>
                <a:gd name="connsiteY2" fmla="*/ 3096000 h 3096000"/>
                <a:gd name="connsiteX3" fmla="*/ 0 w 1584000"/>
                <a:gd name="connsiteY3" fmla="*/ 576000 h 3096000"/>
                <a:gd name="connsiteX4" fmla="*/ 396000 w 1584000"/>
                <a:gd name="connsiteY4" fmla="*/ 0 h 3096000"/>
                <a:gd name="connsiteX5" fmla="*/ 792000 w 1584000"/>
                <a:gd name="connsiteY5" fmla="*/ 576000 h 3096000"/>
                <a:gd name="connsiteX6" fmla="*/ 1188000 w 1584000"/>
                <a:gd name="connsiteY6" fmla="*/ 0 h 30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84000" h="3096000">
                  <a:moveTo>
                    <a:pt x="1584000" y="576000"/>
                  </a:moveTo>
                  <a:lnTo>
                    <a:pt x="1584000" y="3096000"/>
                  </a:lnTo>
                  <a:lnTo>
                    <a:pt x="0" y="3096000"/>
                  </a:lnTo>
                  <a:lnTo>
                    <a:pt x="0" y="576000"/>
                  </a:lnTo>
                  <a:lnTo>
                    <a:pt x="396000" y="0"/>
                  </a:lnTo>
                  <a:lnTo>
                    <a:pt x="792000" y="576000"/>
                  </a:lnTo>
                  <a:lnTo>
                    <a:pt x="11880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  <p:pic>
          <p:nvPicPr>
            <p:cNvPr id="58" name="Рисунок 57">
              <a:extLst>
                <a:ext uri="{FF2B5EF4-FFF2-40B4-BE49-F238E27FC236}">
                  <a16:creationId xmlns:a16="http://schemas.microsoft.com/office/drawing/2014/main" id="{36924162-34DA-A5E8-5E02-881AF6EB51C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107537" y="4979109"/>
              <a:ext cx="968021" cy="1331763"/>
            </a:xfrm>
            <a:prstGeom prst="rect">
              <a:avLst/>
            </a:prstGeom>
          </p:spPr>
        </p:pic>
      </p:grpSp>
      <p:grpSp>
        <p:nvGrpSpPr>
          <p:cNvPr id="65" name="Группа 64">
            <a:extLst>
              <a:ext uri="{FF2B5EF4-FFF2-40B4-BE49-F238E27FC236}">
                <a16:creationId xmlns:a16="http://schemas.microsoft.com/office/drawing/2014/main" id="{B6F9BE83-7A7D-0B95-1EE5-8878C60B9CD6}"/>
              </a:ext>
            </a:extLst>
          </p:cNvPr>
          <p:cNvGrpSpPr/>
          <p:nvPr/>
        </p:nvGrpSpPr>
        <p:grpSpPr>
          <a:xfrm>
            <a:off x="7190490" y="4852993"/>
            <a:ext cx="3096000" cy="1584000"/>
            <a:chOff x="7686972" y="503338"/>
            <a:chExt cx="3096000" cy="1584000"/>
          </a:xfrm>
        </p:grpSpPr>
        <p:sp>
          <p:nvSpPr>
            <p:cNvPr id="59" name="Полилиния: фигура 58">
              <a:extLst>
                <a:ext uri="{FF2B5EF4-FFF2-40B4-BE49-F238E27FC236}">
                  <a16:creationId xmlns:a16="http://schemas.microsoft.com/office/drawing/2014/main" id="{297A0293-6521-1EF6-BF24-1145B67A1EA0}"/>
                </a:ext>
              </a:extLst>
            </p:cNvPr>
            <p:cNvSpPr/>
            <p:nvPr/>
          </p:nvSpPr>
          <p:spPr>
            <a:xfrm rot="16200000">
              <a:off x="8442972" y="-252662"/>
              <a:ext cx="1584000" cy="3096000"/>
            </a:xfrm>
            <a:custGeom>
              <a:avLst/>
              <a:gdLst>
                <a:gd name="connsiteX0" fmla="*/ 1584000 w 1584000"/>
                <a:gd name="connsiteY0" fmla="*/ 576000 h 3096000"/>
                <a:gd name="connsiteX1" fmla="*/ 1584000 w 1584000"/>
                <a:gd name="connsiteY1" fmla="*/ 3096000 h 3096000"/>
                <a:gd name="connsiteX2" fmla="*/ 0 w 1584000"/>
                <a:gd name="connsiteY2" fmla="*/ 3096000 h 3096000"/>
                <a:gd name="connsiteX3" fmla="*/ 0 w 1584000"/>
                <a:gd name="connsiteY3" fmla="*/ 576000 h 3096000"/>
                <a:gd name="connsiteX4" fmla="*/ 396000 w 1584000"/>
                <a:gd name="connsiteY4" fmla="*/ 0 h 3096000"/>
                <a:gd name="connsiteX5" fmla="*/ 792000 w 1584000"/>
                <a:gd name="connsiteY5" fmla="*/ 576000 h 3096000"/>
                <a:gd name="connsiteX6" fmla="*/ 1188000 w 1584000"/>
                <a:gd name="connsiteY6" fmla="*/ 0 h 30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84000" h="3096000">
                  <a:moveTo>
                    <a:pt x="1584000" y="576000"/>
                  </a:moveTo>
                  <a:lnTo>
                    <a:pt x="1584000" y="3096000"/>
                  </a:lnTo>
                  <a:lnTo>
                    <a:pt x="0" y="3096000"/>
                  </a:lnTo>
                  <a:lnTo>
                    <a:pt x="0" y="576000"/>
                  </a:lnTo>
                  <a:lnTo>
                    <a:pt x="396000" y="0"/>
                  </a:lnTo>
                  <a:lnTo>
                    <a:pt x="792000" y="576000"/>
                  </a:lnTo>
                  <a:lnTo>
                    <a:pt x="11880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  <p:pic>
          <p:nvPicPr>
            <p:cNvPr id="60" name="Рисунок 59">
              <a:extLst>
                <a:ext uri="{FF2B5EF4-FFF2-40B4-BE49-F238E27FC236}">
                  <a16:creationId xmlns:a16="http://schemas.microsoft.com/office/drawing/2014/main" id="{8CD83F12-4B09-E758-7BC1-04EA26148E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846174" y="737009"/>
              <a:ext cx="1099122" cy="1147971"/>
            </a:xfrm>
            <a:prstGeom prst="rect">
              <a:avLst/>
            </a:prstGeom>
          </p:spPr>
        </p:pic>
      </p:grpSp>
      <p:grpSp>
        <p:nvGrpSpPr>
          <p:cNvPr id="66" name="Группа 65">
            <a:extLst>
              <a:ext uri="{FF2B5EF4-FFF2-40B4-BE49-F238E27FC236}">
                <a16:creationId xmlns:a16="http://schemas.microsoft.com/office/drawing/2014/main" id="{6C77E383-F049-C9BA-7310-5FEA1ABDB0ED}"/>
              </a:ext>
            </a:extLst>
          </p:cNvPr>
          <p:cNvGrpSpPr/>
          <p:nvPr/>
        </p:nvGrpSpPr>
        <p:grpSpPr>
          <a:xfrm>
            <a:off x="7190490" y="503336"/>
            <a:ext cx="3096000" cy="1584000"/>
            <a:chOff x="7686972" y="2678166"/>
            <a:chExt cx="3096000" cy="1584000"/>
          </a:xfrm>
        </p:grpSpPr>
        <p:sp>
          <p:nvSpPr>
            <p:cNvPr id="61" name="Полилиния: фигура 60">
              <a:extLst>
                <a:ext uri="{FF2B5EF4-FFF2-40B4-BE49-F238E27FC236}">
                  <a16:creationId xmlns:a16="http://schemas.microsoft.com/office/drawing/2014/main" id="{7F32E983-0559-917F-33C8-315AC094595C}"/>
                </a:ext>
              </a:extLst>
            </p:cNvPr>
            <p:cNvSpPr/>
            <p:nvPr/>
          </p:nvSpPr>
          <p:spPr>
            <a:xfrm rot="16200000">
              <a:off x="8442972" y="1922166"/>
              <a:ext cx="1584000" cy="3096000"/>
            </a:xfrm>
            <a:custGeom>
              <a:avLst/>
              <a:gdLst>
                <a:gd name="connsiteX0" fmla="*/ 1584000 w 1584000"/>
                <a:gd name="connsiteY0" fmla="*/ 576000 h 3096000"/>
                <a:gd name="connsiteX1" fmla="*/ 1584000 w 1584000"/>
                <a:gd name="connsiteY1" fmla="*/ 3096000 h 3096000"/>
                <a:gd name="connsiteX2" fmla="*/ 0 w 1584000"/>
                <a:gd name="connsiteY2" fmla="*/ 3096000 h 3096000"/>
                <a:gd name="connsiteX3" fmla="*/ 0 w 1584000"/>
                <a:gd name="connsiteY3" fmla="*/ 576000 h 3096000"/>
                <a:gd name="connsiteX4" fmla="*/ 396000 w 1584000"/>
                <a:gd name="connsiteY4" fmla="*/ 0 h 3096000"/>
                <a:gd name="connsiteX5" fmla="*/ 792000 w 1584000"/>
                <a:gd name="connsiteY5" fmla="*/ 576000 h 3096000"/>
                <a:gd name="connsiteX6" fmla="*/ 1188000 w 1584000"/>
                <a:gd name="connsiteY6" fmla="*/ 0 h 30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84000" h="3096000">
                  <a:moveTo>
                    <a:pt x="1584000" y="576000"/>
                  </a:moveTo>
                  <a:lnTo>
                    <a:pt x="1584000" y="3096000"/>
                  </a:lnTo>
                  <a:lnTo>
                    <a:pt x="0" y="3096000"/>
                  </a:lnTo>
                  <a:lnTo>
                    <a:pt x="0" y="576000"/>
                  </a:lnTo>
                  <a:lnTo>
                    <a:pt x="396000" y="0"/>
                  </a:lnTo>
                  <a:lnTo>
                    <a:pt x="792000" y="576000"/>
                  </a:lnTo>
                  <a:lnTo>
                    <a:pt x="11880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  <p:pic>
          <p:nvPicPr>
            <p:cNvPr id="63" name="Рисунок 62">
              <a:extLst>
                <a:ext uri="{FF2B5EF4-FFF2-40B4-BE49-F238E27FC236}">
                  <a16:creationId xmlns:a16="http://schemas.microsoft.com/office/drawing/2014/main" id="{8E28057A-6154-2EAA-EC8A-4636B3574B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353868" y="2908404"/>
              <a:ext cx="1864516" cy="1073961"/>
            </a:xfrm>
            <a:prstGeom prst="rect">
              <a:avLst/>
            </a:prstGeom>
          </p:spPr>
        </p:pic>
      </p:grpSp>
      <p:grpSp>
        <p:nvGrpSpPr>
          <p:cNvPr id="67" name="Группа 66">
            <a:extLst>
              <a:ext uri="{FF2B5EF4-FFF2-40B4-BE49-F238E27FC236}">
                <a16:creationId xmlns:a16="http://schemas.microsoft.com/office/drawing/2014/main" id="{94B76635-2C0D-088E-330A-E093E52E604F}"/>
              </a:ext>
            </a:extLst>
          </p:cNvPr>
          <p:cNvGrpSpPr/>
          <p:nvPr/>
        </p:nvGrpSpPr>
        <p:grpSpPr>
          <a:xfrm>
            <a:off x="7190490" y="2678166"/>
            <a:ext cx="3096000" cy="1584000"/>
            <a:chOff x="7686972" y="4852993"/>
            <a:chExt cx="3096000" cy="1584000"/>
          </a:xfrm>
        </p:grpSpPr>
        <p:sp>
          <p:nvSpPr>
            <p:cNvPr id="62" name="Полилиния: фигура 61">
              <a:extLst>
                <a:ext uri="{FF2B5EF4-FFF2-40B4-BE49-F238E27FC236}">
                  <a16:creationId xmlns:a16="http://schemas.microsoft.com/office/drawing/2014/main" id="{73033723-B2A7-EBA1-195F-03B8D58D2C7A}"/>
                </a:ext>
              </a:extLst>
            </p:cNvPr>
            <p:cNvSpPr/>
            <p:nvPr/>
          </p:nvSpPr>
          <p:spPr>
            <a:xfrm rot="16200000">
              <a:off x="8442972" y="4096993"/>
              <a:ext cx="1584000" cy="3096000"/>
            </a:xfrm>
            <a:custGeom>
              <a:avLst/>
              <a:gdLst>
                <a:gd name="connsiteX0" fmla="*/ 1584000 w 1584000"/>
                <a:gd name="connsiteY0" fmla="*/ 576000 h 3096000"/>
                <a:gd name="connsiteX1" fmla="*/ 1584000 w 1584000"/>
                <a:gd name="connsiteY1" fmla="*/ 3096000 h 3096000"/>
                <a:gd name="connsiteX2" fmla="*/ 0 w 1584000"/>
                <a:gd name="connsiteY2" fmla="*/ 3096000 h 3096000"/>
                <a:gd name="connsiteX3" fmla="*/ 0 w 1584000"/>
                <a:gd name="connsiteY3" fmla="*/ 576000 h 3096000"/>
                <a:gd name="connsiteX4" fmla="*/ 396000 w 1584000"/>
                <a:gd name="connsiteY4" fmla="*/ 0 h 3096000"/>
                <a:gd name="connsiteX5" fmla="*/ 792000 w 1584000"/>
                <a:gd name="connsiteY5" fmla="*/ 576000 h 3096000"/>
                <a:gd name="connsiteX6" fmla="*/ 1188000 w 1584000"/>
                <a:gd name="connsiteY6" fmla="*/ 0 h 30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84000" h="3096000">
                  <a:moveTo>
                    <a:pt x="1584000" y="576000"/>
                  </a:moveTo>
                  <a:lnTo>
                    <a:pt x="1584000" y="3096000"/>
                  </a:lnTo>
                  <a:lnTo>
                    <a:pt x="0" y="3096000"/>
                  </a:lnTo>
                  <a:lnTo>
                    <a:pt x="0" y="576000"/>
                  </a:lnTo>
                  <a:lnTo>
                    <a:pt x="396000" y="0"/>
                  </a:lnTo>
                  <a:lnTo>
                    <a:pt x="792000" y="576000"/>
                  </a:lnTo>
                  <a:lnTo>
                    <a:pt x="11880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  <p:pic>
          <p:nvPicPr>
            <p:cNvPr id="64" name="Рисунок 63">
              <a:extLst>
                <a:ext uri="{FF2B5EF4-FFF2-40B4-BE49-F238E27FC236}">
                  <a16:creationId xmlns:a16="http://schemas.microsoft.com/office/drawing/2014/main" id="{BFA48056-78B9-0BA1-DDD0-7D22AD34FD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9067214" y="4979109"/>
              <a:ext cx="968021" cy="1331763"/>
            </a:xfrm>
            <a:prstGeom prst="rect">
              <a:avLst/>
            </a:prstGeom>
          </p:spPr>
        </p:pic>
      </p:grpSp>
      <p:pic>
        <p:nvPicPr>
          <p:cNvPr id="71" name="Рисунок 70" descr="Изображение выглядит как коллекция картинок&#10;&#10;Автоматически созданное описание">
            <a:extLst>
              <a:ext uri="{FF2B5EF4-FFF2-40B4-BE49-F238E27FC236}">
                <a16:creationId xmlns:a16="http://schemas.microsoft.com/office/drawing/2014/main" id="{6EA563B7-C4E2-C1F5-DEB9-480B760D36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81710">
            <a:off x="10649365" y="5118801"/>
            <a:ext cx="1379673" cy="1660034"/>
          </a:xfrm>
          <a:prstGeom prst="rect">
            <a:avLst/>
          </a:prstGeom>
        </p:spPr>
      </p:pic>
      <p:sp>
        <p:nvSpPr>
          <p:cNvPr id="73" name="TextBox 72">
            <a:extLst>
              <a:ext uri="{FF2B5EF4-FFF2-40B4-BE49-F238E27FC236}">
                <a16:creationId xmlns:a16="http://schemas.microsoft.com/office/drawing/2014/main" id="{FBC0BD2C-13F2-CA22-4A57-0A5655667B1F}"/>
              </a:ext>
            </a:extLst>
          </p:cNvPr>
          <p:cNvSpPr txBox="1"/>
          <p:nvPr/>
        </p:nvSpPr>
        <p:spPr>
          <a:xfrm>
            <a:off x="8210622" y="187341"/>
            <a:ext cx="1364476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800" dirty="0">
                <a:solidFill>
                  <a:srgbClr val="00B0F0"/>
                </a:solidFill>
                <a:latin typeface="Arial Black" panose="020B0A04020102020204" pitchFamily="34" charset="0"/>
              </a:rPr>
              <a:t>Г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A16D0236-F0E6-1CF5-1D0C-C63052E9C614}"/>
              </a:ext>
            </a:extLst>
          </p:cNvPr>
          <p:cNvSpPr txBox="1"/>
          <p:nvPr/>
        </p:nvSpPr>
        <p:spPr>
          <a:xfrm>
            <a:off x="8102215" y="2279846"/>
            <a:ext cx="1667444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800" dirty="0">
                <a:solidFill>
                  <a:srgbClr val="00B0F0"/>
                </a:solidFill>
                <a:latin typeface="Arial Black" panose="020B0A04020102020204" pitchFamily="34" charset="0"/>
              </a:rPr>
              <a:t>Д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4496057-547C-9D3E-5F31-AB2A76E6C727}"/>
              </a:ext>
            </a:extLst>
          </p:cNvPr>
          <p:cNvSpPr txBox="1"/>
          <p:nvPr/>
        </p:nvSpPr>
        <p:spPr>
          <a:xfrm>
            <a:off x="8161730" y="4537000"/>
            <a:ext cx="1462260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800" dirty="0">
                <a:solidFill>
                  <a:srgbClr val="FF0000"/>
                </a:solidFill>
                <a:latin typeface="Arial Black" panose="020B0A04020102020204" pitchFamily="34" charset="0"/>
              </a:rPr>
              <a:t>Е</a:t>
            </a:r>
          </a:p>
        </p:txBody>
      </p:sp>
    </p:spTree>
    <p:extLst>
      <p:ext uri="{BB962C8B-B14F-4D97-AF65-F5344CB8AC3E}">
        <p14:creationId xmlns:p14="http://schemas.microsoft.com/office/powerpoint/2010/main" val="34155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51" grpId="0"/>
      <p:bldP spid="73" grpId="0"/>
      <p:bldP spid="74" grpId="0"/>
      <p:bldP spid="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Прямоугольник 71">
            <a:extLst>
              <a:ext uri="{FF2B5EF4-FFF2-40B4-BE49-F238E27FC236}">
                <a16:creationId xmlns:a16="http://schemas.microsoft.com/office/drawing/2014/main" id="{AEAA8F0B-A1A5-4F8F-6DDD-215DDC120D49}"/>
              </a:ext>
            </a:extLst>
          </p:cNvPr>
          <p:cNvSpPr/>
          <p:nvPr/>
        </p:nvSpPr>
        <p:spPr>
          <a:xfrm>
            <a:off x="0" y="20982"/>
            <a:ext cx="10983433" cy="683701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68300" dist="3556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олилиния: фигура 7">
            <a:extLst>
              <a:ext uri="{FF2B5EF4-FFF2-40B4-BE49-F238E27FC236}">
                <a16:creationId xmlns:a16="http://schemas.microsoft.com/office/drawing/2014/main" id="{C0E5EF6A-2C86-94F8-F97F-70DA285DE663}"/>
              </a:ext>
            </a:extLst>
          </p:cNvPr>
          <p:cNvSpPr/>
          <p:nvPr/>
        </p:nvSpPr>
        <p:spPr>
          <a:xfrm rot="16200000">
            <a:off x="1114687" y="-251486"/>
            <a:ext cx="1584000" cy="3093648"/>
          </a:xfrm>
          <a:custGeom>
            <a:avLst/>
            <a:gdLst>
              <a:gd name="connsiteX0" fmla="*/ 1584000 w 1584000"/>
              <a:gd name="connsiteY0" fmla="*/ 0 h 3093648"/>
              <a:gd name="connsiteX1" fmla="*/ 1584000 w 1584000"/>
              <a:gd name="connsiteY1" fmla="*/ 3093648 h 3093648"/>
              <a:gd name="connsiteX2" fmla="*/ 1188000 w 1584000"/>
              <a:gd name="connsiteY2" fmla="*/ 2517648 h 3093648"/>
              <a:gd name="connsiteX3" fmla="*/ 792000 w 1584000"/>
              <a:gd name="connsiteY3" fmla="*/ 3093648 h 3093648"/>
              <a:gd name="connsiteX4" fmla="*/ 396000 w 1584000"/>
              <a:gd name="connsiteY4" fmla="*/ 2517648 h 3093648"/>
              <a:gd name="connsiteX5" fmla="*/ 0 w 1584000"/>
              <a:gd name="connsiteY5" fmla="*/ 3093648 h 3093648"/>
              <a:gd name="connsiteX6" fmla="*/ 0 w 1584000"/>
              <a:gd name="connsiteY6" fmla="*/ 0 h 3093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84000" h="3093648">
                <a:moveTo>
                  <a:pt x="1584000" y="0"/>
                </a:moveTo>
                <a:lnTo>
                  <a:pt x="1584000" y="3093648"/>
                </a:lnTo>
                <a:lnTo>
                  <a:pt x="1188000" y="2517648"/>
                </a:lnTo>
                <a:lnTo>
                  <a:pt x="792000" y="3093648"/>
                </a:lnTo>
                <a:lnTo>
                  <a:pt x="396000" y="2517648"/>
                </a:lnTo>
                <a:lnTo>
                  <a:pt x="0" y="3093648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13D5F4-50B9-B5E0-3552-F011F5A1FB32}"/>
              </a:ext>
            </a:extLst>
          </p:cNvPr>
          <p:cNvSpPr txBox="1"/>
          <p:nvPr/>
        </p:nvSpPr>
        <p:spPr>
          <a:xfrm>
            <a:off x="928101" y="395401"/>
            <a:ext cx="146226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400" dirty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</a:rPr>
              <a:t>Ё</a:t>
            </a:r>
          </a:p>
        </p:txBody>
      </p:sp>
      <p:grpSp>
        <p:nvGrpSpPr>
          <p:cNvPr id="68" name="Группа 67">
            <a:extLst>
              <a:ext uri="{FF2B5EF4-FFF2-40B4-BE49-F238E27FC236}">
                <a16:creationId xmlns:a16="http://schemas.microsoft.com/office/drawing/2014/main" id="{6BDFDF58-F83D-D682-C872-B77ACD20105D}"/>
              </a:ext>
            </a:extLst>
          </p:cNvPr>
          <p:cNvGrpSpPr/>
          <p:nvPr/>
        </p:nvGrpSpPr>
        <p:grpSpPr>
          <a:xfrm>
            <a:off x="2877511" y="503338"/>
            <a:ext cx="3096000" cy="1584000"/>
            <a:chOff x="2877511" y="503338"/>
            <a:chExt cx="3096000" cy="1584000"/>
          </a:xfrm>
        </p:grpSpPr>
        <p:sp>
          <p:nvSpPr>
            <p:cNvPr id="7" name="Полилиния: фигура 6">
              <a:extLst>
                <a:ext uri="{FF2B5EF4-FFF2-40B4-BE49-F238E27FC236}">
                  <a16:creationId xmlns:a16="http://schemas.microsoft.com/office/drawing/2014/main" id="{5ED85832-A2D9-2F97-7A17-1DFADC381128}"/>
                </a:ext>
              </a:extLst>
            </p:cNvPr>
            <p:cNvSpPr/>
            <p:nvPr/>
          </p:nvSpPr>
          <p:spPr>
            <a:xfrm rot="16200000">
              <a:off x="3633511" y="-252662"/>
              <a:ext cx="1584000" cy="3096000"/>
            </a:xfrm>
            <a:custGeom>
              <a:avLst/>
              <a:gdLst>
                <a:gd name="connsiteX0" fmla="*/ 1584000 w 1584000"/>
                <a:gd name="connsiteY0" fmla="*/ 576000 h 3096000"/>
                <a:gd name="connsiteX1" fmla="*/ 1584000 w 1584000"/>
                <a:gd name="connsiteY1" fmla="*/ 3096000 h 3096000"/>
                <a:gd name="connsiteX2" fmla="*/ 0 w 1584000"/>
                <a:gd name="connsiteY2" fmla="*/ 3096000 h 3096000"/>
                <a:gd name="connsiteX3" fmla="*/ 0 w 1584000"/>
                <a:gd name="connsiteY3" fmla="*/ 576000 h 3096000"/>
                <a:gd name="connsiteX4" fmla="*/ 396000 w 1584000"/>
                <a:gd name="connsiteY4" fmla="*/ 0 h 3096000"/>
                <a:gd name="connsiteX5" fmla="*/ 792000 w 1584000"/>
                <a:gd name="connsiteY5" fmla="*/ 576000 h 3096000"/>
                <a:gd name="connsiteX6" fmla="*/ 1188000 w 1584000"/>
                <a:gd name="connsiteY6" fmla="*/ 0 h 30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84000" h="3096000">
                  <a:moveTo>
                    <a:pt x="1584000" y="576000"/>
                  </a:moveTo>
                  <a:lnTo>
                    <a:pt x="1584000" y="3096000"/>
                  </a:lnTo>
                  <a:lnTo>
                    <a:pt x="0" y="3096000"/>
                  </a:lnTo>
                  <a:lnTo>
                    <a:pt x="0" y="576000"/>
                  </a:lnTo>
                  <a:lnTo>
                    <a:pt x="396000" y="0"/>
                  </a:lnTo>
                  <a:lnTo>
                    <a:pt x="792000" y="576000"/>
                  </a:lnTo>
                  <a:lnTo>
                    <a:pt x="11880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  <p:pic>
          <p:nvPicPr>
            <p:cNvPr id="11" name="Рисунок 10">
              <a:extLst>
                <a:ext uri="{FF2B5EF4-FFF2-40B4-BE49-F238E27FC236}">
                  <a16:creationId xmlns:a16="http://schemas.microsoft.com/office/drawing/2014/main" id="{CC9DA781-B96A-D8C4-988A-9BB8BD39ED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772574" y="740199"/>
              <a:ext cx="1639403" cy="1115533"/>
            </a:xfrm>
            <a:prstGeom prst="rect">
              <a:avLst/>
            </a:prstGeom>
          </p:spPr>
        </p:pic>
      </p:grpSp>
      <p:sp>
        <p:nvSpPr>
          <p:cNvPr id="14" name="Полилиния: фигура 13">
            <a:extLst>
              <a:ext uri="{FF2B5EF4-FFF2-40B4-BE49-F238E27FC236}">
                <a16:creationId xmlns:a16="http://schemas.microsoft.com/office/drawing/2014/main" id="{A6811D1E-9217-4B96-8C62-24FB30AF09DE}"/>
              </a:ext>
            </a:extLst>
          </p:cNvPr>
          <p:cNvSpPr/>
          <p:nvPr/>
        </p:nvSpPr>
        <p:spPr>
          <a:xfrm rot="16200000">
            <a:off x="1114687" y="1923342"/>
            <a:ext cx="1584000" cy="3093648"/>
          </a:xfrm>
          <a:custGeom>
            <a:avLst/>
            <a:gdLst>
              <a:gd name="connsiteX0" fmla="*/ 1584000 w 1584000"/>
              <a:gd name="connsiteY0" fmla="*/ 0 h 3093648"/>
              <a:gd name="connsiteX1" fmla="*/ 1584000 w 1584000"/>
              <a:gd name="connsiteY1" fmla="*/ 3093648 h 3093648"/>
              <a:gd name="connsiteX2" fmla="*/ 1188000 w 1584000"/>
              <a:gd name="connsiteY2" fmla="*/ 2517648 h 3093648"/>
              <a:gd name="connsiteX3" fmla="*/ 792000 w 1584000"/>
              <a:gd name="connsiteY3" fmla="*/ 3093648 h 3093648"/>
              <a:gd name="connsiteX4" fmla="*/ 396000 w 1584000"/>
              <a:gd name="connsiteY4" fmla="*/ 2517648 h 3093648"/>
              <a:gd name="connsiteX5" fmla="*/ 0 w 1584000"/>
              <a:gd name="connsiteY5" fmla="*/ 3093648 h 3093648"/>
              <a:gd name="connsiteX6" fmla="*/ 0 w 1584000"/>
              <a:gd name="connsiteY6" fmla="*/ 0 h 3093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84000" h="3093648">
                <a:moveTo>
                  <a:pt x="1584000" y="0"/>
                </a:moveTo>
                <a:lnTo>
                  <a:pt x="1584000" y="3093648"/>
                </a:lnTo>
                <a:lnTo>
                  <a:pt x="1188000" y="2517648"/>
                </a:lnTo>
                <a:lnTo>
                  <a:pt x="792000" y="3093648"/>
                </a:lnTo>
                <a:lnTo>
                  <a:pt x="396000" y="2517648"/>
                </a:lnTo>
                <a:lnTo>
                  <a:pt x="0" y="3093648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375DDD7-255B-776A-0B6C-F54638C03CAE}"/>
              </a:ext>
            </a:extLst>
          </p:cNvPr>
          <p:cNvSpPr txBox="1"/>
          <p:nvPr/>
        </p:nvSpPr>
        <p:spPr>
          <a:xfrm>
            <a:off x="662294" y="2403331"/>
            <a:ext cx="2106667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800" dirty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</a:rPr>
              <a:t>Ж</a:t>
            </a:r>
          </a:p>
        </p:txBody>
      </p:sp>
      <p:sp>
        <p:nvSpPr>
          <p:cNvPr id="49" name="Полилиния: фигура 48">
            <a:extLst>
              <a:ext uri="{FF2B5EF4-FFF2-40B4-BE49-F238E27FC236}">
                <a16:creationId xmlns:a16="http://schemas.microsoft.com/office/drawing/2014/main" id="{C9058C5C-F547-09C7-3945-4F1D7400E285}"/>
              </a:ext>
            </a:extLst>
          </p:cNvPr>
          <p:cNvSpPr/>
          <p:nvPr/>
        </p:nvSpPr>
        <p:spPr>
          <a:xfrm rot="16200000">
            <a:off x="1114687" y="4098169"/>
            <a:ext cx="1584000" cy="3093648"/>
          </a:xfrm>
          <a:custGeom>
            <a:avLst/>
            <a:gdLst>
              <a:gd name="connsiteX0" fmla="*/ 1584000 w 1584000"/>
              <a:gd name="connsiteY0" fmla="*/ 0 h 3093648"/>
              <a:gd name="connsiteX1" fmla="*/ 1584000 w 1584000"/>
              <a:gd name="connsiteY1" fmla="*/ 3093648 h 3093648"/>
              <a:gd name="connsiteX2" fmla="*/ 1188000 w 1584000"/>
              <a:gd name="connsiteY2" fmla="*/ 2517648 h 3093648"/>
              <a:gd name="connsiteX3" fmla="*/ 792000 w 1584000"/>
              <a:gd name="connsiteY3" fmla="*/ 3093648 h 3093648"/>
              <a:gd name="connsiteX4" fmla="*/ 396000 w 1584000"/>
              <a:gd name="connsiteY4" fmla="*/ 2517648 h 3093648"/>
              <a:gd name="connsiteX5" fmla="*/ 0 w 1584000"/>
              <a:gd name="connsiteY5" fmla="*/ 3093648 h 3093648"/>
              <a:gd name="connsiteX6" fmla="*/ 0 w 1584000"/>
              <a:gd name="connsiteY6" fmla="*/ 0 h 3093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84000" h="3093648">
                <a:moveTo>
                  <a:pt x="1584000" y="0"/>
                </a:moveTo>
                <a:lnTo>
                  <a:pt x="1584000" y="3093648"/>
                </a:lnTo>
                <a:lnTo>
                  <a:pt x="1188000" y="2517648"/>
                </a:lnTo>
                <a:lnTo>
                  <a:pt x="792000" y="3093648"/>
                </a:lnTo>
                <a:lnTo>
                  <a:pt x="396000" y="2517648"/>
                </a:lnTo>
                <a:lnTo>
                  <a:pt x="0" y="3093648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07D9777-7671-2FF3-5A15-632771CB0A5F}"/>
              </a:ext>
            </a:extLst>
          </p:cNvPr>
          <p:cNvSpPr txBox="1"/>
          <p:nvPr/>
        </p:nvSpPr>
        <p:spPr>
          <a:xfrm>
            <a:off x="969744" y="4537001"/>
            <a:ext cx="1402948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800" dirty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</a:rPr>
              <a:t>З</a:t>
            </a:r>
          </a:p>
        </p:txBody>
      </p:sp>
      <p:grpSp>
        <p:nvGrpSpPr>
          <p:cNvPr id="69" name="Группа 68">
            <a:extLst>
              <a:ext uri="{FF2B5EF4-FFF2-40B4-BE49-F238E27FC236}">
                <a16:creationId xmlns:a16="http://schemas.microsoft.com/office/drawing/2014/main" id="{DB1479E4-0921-0A31-2780-9E70A0AEBF35}"/>
              </a:ext>
            </a:extLst>
          </p:cNvPr>
          <p:cNvGrpSpPr/>
          <p:nvPr/>
        </p:nvGrpSpPr>
        <p:grpSpPr>
          <a:xfrm>
            <a:off x="2877511" y="2678166"/>
            <a:ext cx="3096000" cy="1584000"/>
            <a:chOff x="2877511" y="2678166"/>
            <a:chExt cx="3096000" cy="1584000"/>
          </a:xfrm>
        </p:grpSpPr>
        <p:sp>
          <p:nvSpPr>
            <p:cNvPr id="15" name="Полилиния: фигура 14">
              <a:extLst>
                <a:ext uri="{FF2B5EF4-FFF2-40B4-BE49-F238E27FC236}">
                  <a16:creationId xmlns:a16="http://schemas.microsoft.com/office/drawing/2014/main" id="{D2124D9F-B3EA-7969-AAD5-DA7F9FC3971A}"/>
                </a:ext>
              </a:extLst>
            </p:cNvPr>
            <p:cNvSpPr/>
            <p:nvPr/>
          </p:nvSpPr>
          <p:spPr>
            <a:xfrm rot="16200000">
              <a:off x="3633511" y="1922166"/>
              <a:ext cx="1584000" cy="3096000"/>
            </a:xfrm>
            <a:custGeom>
              <a:avLst/>
              <a:gdLst>
                <a:gd name="connsiteX0" fmla="*/ 1584000 w 1584000"/>
                <a:gd name="connsiteY0" fmla="*/ 576000 h 3096000"/>
                <a:gd name="connsiteX1" fmla="*/ 1584000 w 1584000"/>
                <a:gd name="connsiteY1" fmla="*/ 3096000 h 3096000"/>
                <a:gd name="connsiteX2" fmla="*/ 0 w 1584000"/>
                <a:gd name="connsiteY2" fmla="*/ 3096000 h 3096000"/>
                <a:gd name="connsiteX3" fmla="*/ 0 w 1584000"/>
                <a:gd name="connsiteY3" fmla="*/ 576000 h 3096000"/>
                <a:gd name="connsiteX4" fmla="*/ 396000 w 1584000"/>
                <a:gd name="connsiteY4" fmla="*/ 0 h 3096000"/>
                <a:gd name="connsiteX5" fmla="*/ 792000 w 1584000"/>
                <a:gd name="connsiteY5" fmla="*/ 576000 h 3096000"/>
                <a:gd name="connsiteX6" fmla="*/ 1188000 w 1584000"/>
                <a:gd name="connsiteY6" fmla="*/ 0 h 30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84000" h="3096000">
                  <a:moveTo>
                    <a:pt x="1584000" y="576000"/>
                  </a:moveTo>
                  <a:lnTo>
                    <a:pt x="1584000" y="3096000"/>
                  </a:lnTo>
                  <a:lnTo>
                    <a:pt x="0" y="3096000"/>
                  </a:lnTo>
                  <a:lnTo>
                    <a:pt x="0" y="576000"/>
                  </a:lnTo>
                  <a:lnTo>
                    <a:pt x="396000" y="0"/>
                  </a:lnTo>
                  <a:lnTo>
                    <a:pt x="792000" y="576000"/>
                  </a:lnTo>
                  <a:lnTo>
                    <a:pt x="11880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  <p:pic>
          <p:nvPicPr>
            <p:cNvPr id="56" name="Рисунок 55">
              <a:extLst>
                <a:ext uri="{FF2B5EF4-FFF2-40B4-BE49-F238E27FC236}">
                  <a16:creationId xmlns:a16="http://schemas.microsoft.com/office/drawing/2014/main" id="{A61398A5-34E6-1041-F5FB-6C82D9B125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110584" y="2819788"/>
              <a:ext cx="1119814" cy="1239406"/>
            </a:xfrm>
            <a:prstGeom prst="rect">
              <a:avLst/>
            </a:prstGeom>
          </p:spPr>
        </p:pic>
      </p:grpSp>
      <p:grpSp>
        <p:nvGrpSpPr>
          <p:cNvPr id="70" name="Группа 69">
            <a:extLst>
              <a:ext uri="{FF2B5EF4-FFF2-40B4-BE49-F238E27FC236}">
                <a16:creationId xmlns:a16="http://schemas.microsoft.com/office/drawing/2014/main" id="{BDD88D2B-56F9-19FE-780D-2A78329042CB}"/>
              </a:ext>
            </a:extLst>
          </p:cNvPr>
          <p:cNvGrpSpPr/>
          <p:nvPr/>
        </p:nvGrpSpPr>
        <p:grpSpPr>
          <a:xfrm>
            <a:off x="2877511" y="4852993"/>
            <a:ext cx="3096000" cy="1584000"/>
            <a:chOff x="2877511" y="4852993"/>
            <a:chExt cx="3096000" cy="1584000"/>
          </a:xfrm>
        </p:grpSpPr>
        <p:sp>
          <p:nvSpPr>
            <p:cNvPr id="50" name="Полилиния: фигура 49">
              <a:extLst>
                <a:ext uri="{FF2B5EF4-FFF2-40B4-BE49-F238E27FC236}">
                  <a16:creationId xmlns:a16="http://schemas.microsoft.com/office/drawing/2014/main" id="{3B707887-E030-6FF0-40F9-58863B5E331C}"/>
                </a:ext>
              </a:extLst>
            </p:cNvPr>
            <p:cNvSpPr/>
            <p:nvPr/>
          </p:nvSpPr>
          <p:spPr>
            <a:xfrm rot="16200000">
              <a:off x="3633511" y="4096993"/>
              <a:ext cx="1584000" cy="3096000"/>
            </a:xfrm>
            <a:custGeom>
              <a:avLst/>
              <a:gdLst>
                <a:gd name="connsiteX0" fmla="*/ 1584000 w 1584000"/>
                <a:gd name="connsiteY0" fmla="*/ 576000 h 3096000"/>
                <a:gd name="connsiteX1" fmla="*/ 1584000 w 1584000"/>
                <a:gd name="connsiteY1" fmla="*/ 3096000 h 3096000"/>
                <a:gd name="connsiteX2" fmla="*/ 0 w 1584000"/>
                <a:gd name="connsiteY2" fmla="*/ 3096000 h 3096000"/>
                <a:gd name="connsiteX3" fmla="*/ 0 w 1584000"/>
                <a:gd name="connsiteY3" fmla="*/ 576000 h 3096000"/>
                <a:gd name="connsiteX4" fmla="*/ 396000 w 1584000"/>
                <a:gd name="connsiteY4" fmla="*/ 0 h 3096000"/>
                <a:gd name="connsiteX5" fmla="*/ 792000 w 1584000"/>
                <a:gd name="connsiteY5" fmla="*/ 576000 h 3096000"/>
                <a:gd name="connsiteX6" fmla="*/ 1188000 w 1584000"/>
                <a:gd name="connsiteY6" fmla="*/ 0 h 30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84000" h="3096000">
                  <a:moveTo>
                    <a:pt x="1584000" y="576000"/>
                  </a:moveTo>
                  <a:lnTo>
                    <a:pt x="1584000" y="3096000"/>
                  </a:lnTo>
                  <a:lnTo>
                    <a:pt x="0" y="3096000"/>
                  </a:lnTo>
                  <a:lnTo>
                    <a:pt x="0" y="576000"/>
                  </a:lnTo>
                  <a:lnTo>
                    <a:pt x="396000" y="0"/>
                  </a:lnTo>
                  <a:lnTo>
                    <a:pt x="792000" y="576000"/>
                  </a:lnTo>
                  <a:lnTo>
                    <a:pt x="11880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  <p:pic>
          <p:nvPicPr>
            <p:cNvPr id="58" name="Рисунок 57">
              <a:extLst>
                <a:ext uri="{FF2B5EF4-FFF2-40B4-BE49-F238E27FC236}">
                  <a16:creationId xmlns:a16="http://schemas.microsoft.com/office/drawing/2014/main" id="{36924162-34DA-A5E8-5E02-881AF6EB51C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flipH="1">
              <a:off x="4080754" y="5006778"/>
              <a:ext cx="1137810" cy="1276427"/>
            </a:xfrm>
            <a:prstGeom prst="rect">
              <a:avLst/>
            </a:prstGeom>
          </p:spPr>
        </p:pic>
      </p:grpSp>
      <p:grpSp>
        <p:nvGrpSpPr>
          <p:cNvPr id="65" name="Группа 64">
            <a:extLst>
              <a:ext uri="{FF2B5EF4-FFF2-40B4-BE49-F238E27FC236}">
                <a16:creationId xmlns:a16="http://schemas.microsoft.com/office/drawing/2014/main" id="{B6F9BE83-7A7D-0B95-1EE5-8878C60B9CD6}"/>
              </a:ext>
            </a:extLst>
          </p:cNvPr>
          <p:cNvGrpSpPr/>
          <p:nvPr/>
        </p:nvGrpSpPr>
        <p:grpSpPr>
          <a:xfrm>
            <a:off x="7190490" y="4852993"/>
            <a:ext cx="3096000" cy="1584000"/>
            <a:chOff x="7686972" y="503338"/>
            <a:chExt cx="3096000" cy="1584000"/>
          </a:xfrm>
        </p:grpSpPr>
        <p:sp>
          <p:nvSpPr>
            <p:cNvPr id="59" name="Полилиния: фигура 58">
              <a:extLst>
                <a:ext uri="{FF2B5EF4-FFF2-40B4-BE49-F238E27FC236}">
                  <a16:creationId xmlns:a16="http://schemas.microsoft.com/office/drawing/2014/main" id="{297A0293-6521-1EF6-BF24-1145B67A1EA0}"/>
                </a:ext>
              </a:extLst>
            </p:cNvPr>
            <p:cNvSpPr/>
            <p:nvPr/>
          </p:nvSpPr>
          <p:spPr>
            <a:xfrm rot="16200000">
              <a:off x="8442972" y="-252662"/>
              <a:ext cx="1584000" cy="3096000"/>
            </a:xfrm>
            <a:custGeom>
              <a:avLst/>
              <a:gdLst>
                <a:gd name="connsiteX0" fmla="*/ 1584000 w 1584000"/>
                <a:gd name="connsiteY0" fmla="*/ 576000 h 3096000"/>
                <a:gd name="connsiteX1" fmla="*/ 1584000 w 1584000"/>
                <a:gd name="connsiteY1" fmla="*/ 3096000 h 3096000"/>
                <a:gd name="connsiteX2" fmla="*/ 0 w 1584000"/>
                <a:gd name="connsiteY2" fmla="*/ 3096000 h 3096000"/>
                <a:gd name="connsiteX3" fmla="*/ 0 w 1584000"/>
                <a:gd name="connsiteY3" fmla="*/ 576000 h 3096000"/>
                <a:gd name="connsiteX4" fmla="*/ 396000 w 1584000"/>
                <a:gd name="connsiteY4" fmla="*/ 0 h 3096000"/>
                <a:gd name="connsiteX5" fmla="*/ 792000 w 1584000"/>
                <a:gd name="connsiteY5" fmla="*/ 576000 h 3096000"/>
                <a:gd name="connsiteX6" fmla="*/ 1188000 w 1584000"/>
                <a:gd name="connsiteY6" fmla="*/ 0 h 30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84000" h="3096000">
                  <a:moveTo>
                    <a:pt x="1584000" y="576000"/>
                  </a:moveTo>
                  <a:lnTo>
                    <a:pt x="1584000" y="3096000"/>
                  </a:lnTo>
                  <a:lnTo>
                    <a:pt x="0" y="3096000"/>
                  </a:lnTo>
                  <a:lnTo>
                    <a:pt x="0" y="576000"/>
                  </a:lnTo>
                  <a:lnTo>
                    <a:pt x="396000" y="0"/>
                  </a:lnTo>
                  <a:lnTo>
                    <a:pt x="792000" y="576000"/>
                  </a:lnTo>
                  <a:lnTo>
                    <a:pt x="11880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  <p:pic>
          <p:nvPicPr>
            <p:cNvPr id="60" name="Рисунок 59">
              <a:extLst>
                <a:ext uri="{FF2B5EF4-FFF2-40B4-BE49-F238E27FC236}">
                  <a16:creationId xmlns:a16="http://schemas.microsoft.com/office/drawing/2014/main" id="{8CD83F12-4B09-E758-7BC1-04EA26148E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582035" y="773568"/>
              <a:ext cx="1633191" cy="1111306"/>
            </a:xfrm>
            <a:prstGeom prst="rect">
              <a:avLst/>
            </a:prstGeom>
          </p:spPr>
        </p:pic>
      </p:grpSp>
      <p:grpSp>
        <p:nvGrpSpPr>
          <p:cNvPr id="66" name="Группа 65">
            <a:extLst>
              <a:ext uri="{FF2B5EF4-FFF2-40B4-BE49-F238E27FC236}">
                <a16:creationId xmlns:a16="http://schemas.microsoft.com/office/drawing/2014/main" id="{6C77E383-F049-C9BA-7310-5FEA1ABDB0ED}"/>
              </a:ext>
            </a:extLst>
          </p:cNvPr>
          <p:cNvGrpSpPr/>
          <p:nvPr/>
        </p:nvGrpSpPr>
        <p:grpSpPr>
          <a:xfrm>
            <a:off x="7190490" y="503336"/>
            <a:ext cx="3096000" cy="1584000"/>
            <a:chOff x="7686972" y="2678166"/>
            <a:chExt cx="3096000" cy="1584000"/>
          </a:xfrm>
        </p:grpSpPr>
        <p:sp>
          <p:nvSpPr>
            <p:cNvPr id="61" name="Полилиния: фигура 60">
              <a:extLst>
                <a:ext uri="{FF2B5EF4-FFF2-40B4-BE49-F238E27FC236}">
                  <a16:creationId xmlns:a16="http://schemas.microsoft.com/office/drawing/2014/main" id="{7F32E983-0559-917F-33C8-315AC094595C}"/>
                </a:ext>
              </a:extLst>
            </p:cNvPr>
            <p:cNvSpPr/>
            <p:nvPr/>
          </p:nvSpPr>
          <p:spPr>
            <a:xfrm rot="16200000">
              <a:off x="8442972" y="1922166"/>
              <a:ext cx="1584000" cy="3096000"/>
            </a:xfrm>
            <a:custGeom>
              <a:avLst/>
              <a:gdLst>
                <a:gd name="connsiteX0" fmla="*/ 1584000 w 1584000"/>
                <a:gd name="connsiteY0" fmla="*/ 576000 h 3096000"/>
                <a:gd name="connsiteX1" fmla="*/ 1584000 w 1584000"/>
                <a:gd name="connsiteY1" fmla="*/ 3096000 h 3096000"/>
                <a:gd name="connsiteX2" fmla="*/ 0 w 1584000"/>
                <a:gd name="connsiteY2" fmla="*/ 3096000 h 3096000"/>
                <a:gd name="connsiteX3" fmla="*/ 0 w 1584000"/>
                <a:gd name="connsiteY3" fmla="*/ 576000 h 3096000"/>
                <a:gd name="connsiteX4" fmla="*/ 396000 w 1584000"/>
                <a:gd name="connsiteY4" fmla="*/ 0 h 3096000"/>
                <a:gd name="connsiteX5" fmla="*/ 792000 w 1584000"/>
                <a:gd name="connsiteY5" fmla="*/ 576000 h 3096000"/>
                <a:gd name="connsiteX6" fmla="*/ 1188000 w 1584000"/>
                <a:gd name="connsiteY6" fmla="*/ 0 h 30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84000" h="3096000">
                  <a:moveTo>
                    <a:pt x="1584000" y="576000"/>
                  </a:moveTo>
                  <a:lnTo>
                    <a:pt x="1584000" y="3096000"/>
                  </a:lnTo>
                  <a:lnTo>
                    <a:pt x="0" y="3096000"/>
                  </a:lnTo>
                  <a:lnTo>
                    <a:pt x="0" y="576000"/>
                  </a:lnTo>
                  <a:lnTo>
                    <a:pt x="396000" y="0"/>
                  </a:lnTo>
                  <a:lnTo>
                    <a:pt x="792000" y="576000"/>
                  </a:lnTo>
                  <a:lnTo>
                    <a:pt x="11880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  <p:pic>
          <p:nvPicPr>
            <p:cNvPr id="63" name="Рисунок 62">
              <a:extLst>
                <a:ext uri="{FF2B5EF4-FFF2-40B4-BE49-F238E27FC236}">
                  <a16:creationId xmlns:a16="http://schemas.microsoft.com/office/drawing/2014/main" id="{8E28057A-6154-2EAA-EC8A-4636B3574B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848650" y="2846192"/>
              <a:ext cx="1127531" cy="1247947"/>
            </a:xfrm>
            <a:prstGeom prst="rect">
              <a:avLst/>
            </a:prstGeom>
          </p:spPr>
        </p:pic>
      </p:grpSp>
      <p:grpSp>
        <p:nvGrpSpPr>
          <p:cNvPr id="67" name="Группа 66">
            <a:extLst>
              <a:ext uri="{FF2B5EF4-FFF2-40B4-BE49-F238E27FC236}">
                <a16:creationId xmlns:a16="http://schemas.microsoft.com/office/drawing/2014/main" id="{94B76635-2C0D-088E-330A-E093E52E604F}"/>
              </a:ext>
            </a:extLst>
          </p:cNvPr>
          <p:cNvGrpSpPr/>
          <p:nvPr/>
        </p:nvGrpSpPr>
        <p:grpSpPr>
          <a:xfrm>
            <a:off x="7190490" y="2678166"/>
            <a:ext cx="3096000" cy="1584000"/>
            <a:chOff x="7686972" y="4852993"/>
            <a:chExt cx="3096000" cy="1584000"/>
          </a:xfrm>
        </p:grpSpPr>
        <p:sp>
          <p:nvSpPr>
            <p:cNvPr id="62" name="Полилиния: фигура 61">
              <a:extLst>
                <a:ext uri="{FF2B5EF4-FFF2-40B4-BE49-F238E27FC236}">
                  <a16:creationId xmlns:a16="http://schemas.microsoft.com/office/drawing/2014/main" id="{73033723-B2A7-EBA1-195F-03B8D58D2C7A}"/>
                </a:ext>
              </a:extLst>
            </p:cNvPr>
            <p:cNvSpPr/>
            <p:nvPr/>
          </p:nvSpPr>
          <p:spPr>
            <a:xfrm rot="16200000">
              <a:off x="8442972" y="4096993"/>
              <a:ext cx="1584000" cy="3096000"/>
            </a:xfrm>
            <a:custGeom>
              <a:avLst/>
              <a:gdLst>
                <a:gd name="connsiteX0" fmla="*/ 1584000 w 1584000"/>
                <a:gd name="connsiteY0" fmla="*/ 576000 h 3096000"/>
                <a:gd name="connsiteX1" fmla="*/ 1584000 w 1584000"/>
                <a:gd name="connsiteY1" fmla="*/ 3096000 h 3096000"/>
                <a:gd name="connsiteX2" fmla="*/ 0 w 1584000"/>
                <a:gd name="connsiteY2" fmla="*/ 3096000 h 3096000"/>
                <a:gd name="connsiteX3" fmla="*/ 0 w 1584000"/>
                <a:gd name="connsiteY3" fmla="*/ 576000 h 3096000"/>
                <a:gd name="connsiteX4" fmla="*/ 396000 w 1584000"/>
                <a:gd name="connsiteY4" fmla="*/ 0 h 3096000"/>
                <a:gd name="connsiteX5" fmla="*/ 792000 w 1584000"/>
                <a:gd name="connsiteY5" fmla="*/ 576000 h 3096000"/>
                <a:gd name="connsiteX6" fmla="*/ 1188000 w 1584000"/>
                <a:gd name="connsiteY6" fmla="*/ 0 h 30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84000" h="3096000">
                  <a:moveTo>
                    <a:pt x="1584000" y="576000"/>
                  </a:moveTo>
                  <a:lnTo>
                    <a:pt x="1584000" y="3096000"/>
                  </a:lnTo>
                  <a:lnTo>
                    <a:pt x="0" y="3096000"/>
                  </a:lnTo>
                  <a:lnTo>
                    <a:pt x="0" y="576000"/>
                  </a:lnTo>
                  <a:lnTo>
                    <a:pt x="396000" y="0"/>
                  </a:lnTo>
                  <a:lnTo>
                    <a:pt x="792000" y="576000"/>
                  </a:lnTo>
                  <a:lnTo>
                    <a:pt x="11880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  <p:pic>
          <p:nvPicPr>
            <p:cNvPr id="64" name="Рисунок 63">
              <a:extLst>
                <a:ext uri="{FF2B5EF4-FFF2-40B4-BE49-F238E27FC236}">
                  <a16:creationId xmlns:a16="http://schemas.microsoft.com/office/drawing/2014/main" id="{BFA48056-78B9-0BA1-DDD0-7D22AD34FD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flipH="1">
              <a:off x="8969925" y="5042108"/>
              <a:ext cx="1062474" cy="1191913"/>
            </a:xfrm>
            <a:prstGeom prst="rect">
              <a:avLst/>
            </a:prstGeom>
          </p:spPr>
        </p:pic>
      </p:grpSp>
      <p:pic>
        <p:nvPicPr>
          <p:cNvPr id="71" name="Рисунок 70" descr="Изображение выглядит как коллекция картинок&#10;&#10;Автоматически созданное описание">
            <a:extLst>
              <a:ext uri="{FF2B5EF4-FFF2-40B4-BE49-F238E27FC236}">
                <a16:creationId xmlns:a16="http://schemas.microsoft.com/office/drawing/2014/main" id="{6EA563B7-C4E2-C1F5-DEB9-480B760D36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81710">
            <a:off x="10649365" y="5118801"/>
            <a:ext cx="1379673" cy="1660034"/>
          </a:xfrm>
          <a:prstGeom prst="rect">
            <a:avLst/>
          </a:prstGeom>
        </p:spPr>
      </p:pic>
      <p:sp>
        <p:nvSpPr>
          <p:cNvPr id="73" name="TextBox 72">
            <a:extLst>
              <a:ext uri="{FF2B5EF4-FFF2-40B4-BE49-F238E27FC236}">
                <a16:creationId xmlns:a16="http://schemas.microsoft.com/office/drawing/2014/main" id="{FBC0BD2C-13F2-CA22-4A57-0A5655667B1F}"/>
              </a:ext>
            </a:extLst>
          </p:cNvPr>
          <p:cNvSpPr txBox="1"/>
          <p:nvPr/>
        </p:nvSpPr>
        <p:spPr>
          <a:xfrm>
            <a:off x="8184332" y="355301"/>
            <a:ext cx="1462260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400" dirty="0">
                <a:solidFill>
                  <a:srgbClr val="FF0000"/>
                </a:solidFill>
                <a:latin typeface="Arial Black" panose="020B0A04020102020204" pitchFamily="34" charset="0"/>
              </a:rPr>
              <a:t>Ё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A16D0236-F0E6-1CF5-1D0C-C63052E9C614}"/>
              </a:ext>
            </a:extLst>
          </p:cNvPr>
          <p:cNvSpPr txBox="1"/>
          <p:nvPr/>
        </p:nvSpPr>
        <p:spPr>
          <a:xfrm>
            <a:off x="7923860" y="2412408"/>
            <a:ext cx="2106667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800" dirty="0">
                <a:solidFill>
                  <a:srgbClr val="00B0F0"/>
                </a:solidFill>
                <a:latin typeface="Arial Black" panose="020B0A04020102020204" pitchFamily="34" charset="0"/>
              </a:rPr>
              <a:t>Ж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4496057-547C-9D3E-5F31-AB2A76E6C727}"/>
              </a:ext>
            </a:extLst>
          </p:cNvPr>
          <p:cNvSpPr txBox="1"/>
          <p:nvPr/>
        </p:nvSpPr>
        <p:spPr>
          <a:xfrm>
            <a:off x="8141905" y="4588975"/>
            <a:ext cx="1402948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800" dirty="0">
                <a:solidFill>
                  <a:srgbClr val="00B0F0"/>
                </a:solidFill>
                <a:latin typeface="Arial Black" panose="020B0A04020102020204" pitchFamily="34" charset="0"/>
              </a:rPr>
              <a:t>З</a:t>
            </a:r>
          </a:p>
        </p:txBody>
      </p:sp>
    </p:spTree>
    <p:extLst>
      <p:ext uri="{BB962C8B-B14F-4D97-AF65-F5344CB8AC3E}">
        <p14:creationId xmlns:p14="http://schemas.microsoft.com/office/powerpoint/2010/main" val="368128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51" grpId="0"/>
      <p:bldP spid="73" grpId="0"/>
      <p:bldP spid="74" grpId="0"/>
      <p:bldP spid="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олилиния: фигура 17">
            <a:extLst>
              <a:ext uri="{FF2B5EF4-FFF2-40B4-BE49-F238E27FC236}">
                <a16:creationId xmlns:a16="http://schemas.microsoft.com/office/drawing/2014/main" id="{6C6C1079-70DC-1E55-95CD-194F46BCD960}"/>
              </a:ext>
            </a:extLst>
          </p:cNvPr>
          <p:cNvSpPr/>
          <p:nvPr/>
        </p:nvSpPr>
        <p:spPr>
          <a:xfrm>
            <a:off x="0" y="2553528"/>
            <a:ext cx="12192000" cy="4304472"/>
          </a:xfrm>
          <a:custGeom>
            <a:avLst/>
            <a:gdLst>
              <a:gd name="connsiteX0" fmla="*/ 12192000 w 12192000"/>
              <a:gd name="connsiteY0" fmla="*/ 0 h 4304472"/>
              <a:gd name="connsiteX1" fmla="*/ 12192000 w 12192000"/>
              <a:gd name="connsiteY1" fmla="*/ 4304472 h 4304472"/>
              <a:gd name="connsiteX2" fmla="*/ 0 w 12192000"/>
              <a:gd name="connsiteY2" fmla="*/ 4304472 h 4304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92000" h="4304472">
                <a:moveTo>
                  <a:pt x="12192000" y="0"/>
                </a:moveTo>
                <a:lnTo>
                  <a:pt x="12192000" y="4304472"/>
                </a:lnTo>
                <a:lnTo>
                  <a:pt x="0" y="4304472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pic>
        <p:nvPicPr>
          <p:cNvPr id="24" name="Рисунок 23" descr="Изображение выглядит как коллекция картинок&#10;&#10;Автоматически созданное описание">
            <a:extLst>
              <a:ext uri="{FF2B5EF4-FFF2-40B4-BE49-F238E27FC236}">
                <a16:creationId xmlns:a16="http://schemas.microsoft.com/office/drawing/2014/main" id="{0A702B62-816F-2C56-8C8A-3F5B1D51AB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04" y="2370967"/>
            <a:ext cx="3212333" cy="4270623"/>
          </a:xfrm>
          <a:prstGeom prst="rect">
            <a:avLst/>
          </a:prstGeom>
        </p:spPr>
      </p:pic>
      <p:pic>
        <p:nvPicPr>
          <p:cNvPr id="26" name="Рисунок 25" descr="Изображение выглядит как коллекция картинок&#10;&#10;Автоматически созданное описание">
            <a:extLst>
              <a:ext uri="{FF2B5EF4-FFF2-40B4-BE49-F238E27FC236}">
                <a16:creationId xmlns:a16="http://schemas.microsoft.com/office/drawing/2014/main" id="{E0D5AE94-B71E-FD5F-0E6F-76FF8640E4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232" y="4506278"/>
            <a:ext cx="2047875" cy="2114550"/>
          </a:xfrm>
          <a:prstGeom prst="rect">
            <a:avLst/>
          </a:prstGeom>
        </p:spPr>
      </p:pic>
      <p:pic>
        <p:nvPicPr>
          <p:cNvPr id="27" name="Рисунок 26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7A8AA6C8-AFB3-E4C8-F7E1-A62D35CBEB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834" y="5830100"/>
            <a:ext cx="495300" cy="485775"/>
          </a:xfrm>
          <a:prstGeom prst="rect">
            <a:avLst/>
          </a:prstGeom>
        </p:spPr>
      </p:pic>
      <p:pic>
        <p:nvPicPr>
          <p:cNvPr id="28" name="Рисунок 27" descr="Изображение выглядит как коллекция картинок&#10;&#10;Автоматически созданное описание">
            <a:extLst>
              <a:ext uri="{FF2B5EF4-FFF2-40B4-BE49-F238E27FC236}">
                <a16:creationId xmlns:a16="http://schemas.microsoft.com/office/drawing/2014/main" id="{05138748-2F26-88CE-2575-A6F39DEBA9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7206" y="2427842"/>
            <a:ext cx="914400" cy="809625"/>
          </a:xfrm>
          <a:prstGeom prst="rect">
            <a:avLst/>
          </a:prstGeom>
        </p:spPr>
      </p:pic>
      <p:pic>
        <p:nvPicPr>
          <p:cNvPr id="29" name="Рисунок 28" descr="Изображение выглядит как текст, струнный смычковый инструмент&#10;&#10;Автоматически созданное описание">
            <a:extLst>
              <a:ext uri="{FF2B5EF4-FFF2-40B4-BE49-F238E27FC236}">
                <a16:creationId xmlns:a16="http://schemas.microsoft.com/office/drawing/2014/main" id="{85C0FBDA-4847-53DB-6FC0-371DBB6311C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134" y="542125"/>
            <a:ext cx="1114425" cy="990600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2E73DA46-567C-174B-4A42-79841F90B94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74137" y="38027"/>
            <a:ext cx="9248434" cy="2139881"/>
          </a:xfrm>
          <a:prstGeom prst="rect">
            <a:avLst/>
          </a:prstGeom>
        </p:spPr>
      </p:pic>
      <p:sp>
        <p:nvSpPr>
          <p:cNvPr id="34" name="Полилиния: фигура 33">
            <a:extLst>
              <a:ext uri="{FF2B5EF4-FFF2-40B4-BE49-F238E27FC236}">
                <a16:creationId xmlns:a16="http://schemas.microsoft.com/office/drawing/2014/main" id="{90430470-70B0-2F6D-B0D5-BFB9CB6C9AC3}"/>
              </a:ext>
            </a:extLst>
          </p:cNvPr>
          <p:cNvSpPr/>
          <p:nvPr/>
        </p:nvSpPr>
        <p:spPr>
          <a:xfrm rot="15040064">
            <a:off x="6678149" y="3743020"/>
            <a:ext cx="1330069" cy="2416691"/>
          </a:xfrm>
          <a:custGeom>
            <a:avLst/>
            <a:gdLst>
              <a:gd name="connsiteX0" fmla="*/ 1584000 w 1584000"/>
              <a:gd name="connsiteY0" fmla="*/ 0 h 3093648"/>
              <a:gd name="connsiteX1" fmla="*/ 1584000 w 1584000"/>
              <a:gd name="connsiteY1" fmla="*/ 3093648 h 3093648"/>
              <a:gd name="connsiteX2" fmla="*/ 1188000 w 1584000"/>
              <a:gd name="connsiteY2" fmla="*/ 2517648 h 3093648"/>
              <a:gd name="connsiteX3" fmla="*/ 792000 w 1584000"/>
              <a:gd name="connsiteY3" fmla="*/ 3093648 h 3093648"/>
              <a:gd name="connsiteX4" fmla="*/ 396000 w 1584000"/>
              <a:gd name="connsiteY4" fmla="*/ 2517648 h 3093648"/>
              <a:gd name="connsiteX5" fmla="*/ 0 w 1584000"/>
              <a:gd name="connsiteY5" fmla="*/ 3093648 h 3093648"/>
              <a:gd name="connsiteX6" fmla="*/ 0 w 1584000"/>
              <a:gd name="connsiteY6" fmla="*/ 0 h 3093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84000" h="3093648">
                <a:moveTo>
                  <a:pt x="1584000" y="0"/>
                </a:moveTo>
                <a:lnTo>
                  <a:pt x="1584000" y="3093648"/>
                </a:lnTo>
                <a:lnTo>
                  <a:pt x="1188000" y="2517648"/>
                </a:lnTo>
                <a:lnTo>
                  <a:pt x="792000" y="3093648"/>
                </a:lnTo>
                <a:lnTo>
                  <a:pt x="396000" y="2517648"/>
                </a:lnTo>
                <a:lnTo>
                  <a:pt x="0" y="3093648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32AC25E-8776-33B4-E44E-D1DBAB967A69}"/>
              </a:ext>
            </a:extLst>
          </p:cNvPr>
          <p:cNvSpPr txBox="1"/>
          <p:nvPr/>
        </p:nvSpPr>
        <p:spPr>
          <a:xfrm rot="20483047">
            <a:off x="6591771" y="4133035"/>
            <a:ext cx="1319592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0" dirty="0">
                <a:solidFill>
                  <a:srgbClr val="00B0F0"/>
                </a:solidFill>
                <a:latin typeface="Arial Black" panose="020B0A04020102020204" pitchFamily="34" charset="0"/>
              </a:rPr>
              <a:t>Ч</a:t>
            </a:r>
          </a:p>
        </p:txBody>
      </p:sp>
      <p:sp>
        <p:nvSpPr>
          <p:cNvPr id="36" name="Полилиния: фигура 35">
            <a:extLst>
              <a:ext uri="{FF2B5EF4-FFF2-40B4-BE49-F238E27FC236}">
                <a16:creationId xmlns:a16="http://schemas.microsoft.com/office/drawing/2014/main" id="{486CC80F-B312-7172-EC75-17195FFAE047}"/>
              </a:ext>
            </a:extLst>
          </p:cNvPr>
          <p:cNvSpPr/>
          <p:nvPr/>
        </p:nvSpPr>
        <p:spPr>
          <a:xfrm rot="15028220">
            <a:off x="8536591" y="3092499"/>
            <a:ext cx="1330069" cy="2418528"/>
          </a:xfrm>
          <a:custGeom>
            <a:avLst/>
            <a:gdLst>
              <a:gd name="connsiteX0" fmla="*/ 1584000 w 1584000"/>
              <a:gd name="connsiteY0" fmla="*/ 576000 h 3096000"/>
              <a:gd name="connsiteX1" fmla="*/ 1584000 w 1584000"/>
              <a:gd name="connsiteY1" fmla="*/ 3096000 h 3096000"/>
              <a:gd name="connsiteX2" fmla="*/ 0 w 1584000"/>
              <a:gd name="connsiteY2" fmla="*/ 3096000 h 3096000"/>
              <a:gd name="connsiteX3" fmla="*/ 0 w 1584000"/>
              <a:gd name="connsiteY3" fmla="*/ 576000 h 3096000"/>
              <a:gd name="connsiteX4" fmla="*/ 396000 w 1584000"/>
              <a:gd name="connsiteY4" fmla="*/ 0 h 3096000"/>
              <a:gd name="connsiteX5" fmla="*/ 792000 w 1584000"/>
              <a:gd name="connsiteY5" fmla="*/ 576000 h 3096000"/>
              <a:gd name="connsiteX6" fmla="*/ 1188000 w 1584000"/>
              <a:gd name="connsiteY6" fmla="*/ 0 h 3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84000" h="3096000">
                <a:moveTo>
                  <a:pt x="1584000" y="576000"/>
                </a:moveTo>
                <a:lnTo>
                  <a:pt x="1584000" y="3096000"/>
                </a:lnTo>
                <a:lnTo>
                  <a:pt x="0" y="3096000"/>
                </a:lnTo>
                <a:lnTo>
                  <a:pt x="0" y="576000"/>
                </a:lnTo>
                <a:lnTo>
                  <a:pt x="396000" y="0"/>
                </a:lnTo>
                <a:lnTo>
                  <a:pt x="792000" y="576000"/>
                </a:lnTo>
                <a:lnTo>
                  <a:pt x="1188000" y="0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pic>
        <p:nvPicPr>
          <p:cNvPr id="37" name="Рисунок 36" descr="Изображение выглядит как коллекция картинок&#10;&#10;Автоматически созданное описание">
            <a:extLst>
              <a:ext uri="{FF2B5EF4-FFF2-40B4-BE49-F238E27FC236}">
                <a16:creationId xmlns:a16="http://schemas.microsoft.com/office/drawing/2014/main" id="{2394D224-857F-3AD5-F7E0-252D65BF106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38980">
            <a:off x="8554687" y="3809336"/>
            <a:ext cx="1733602" cy="963856"/>
          </a:xfrm>
          <a:prstGeom prst="rect">
            <a:avLst/>
          </a:prstGeom>
        </p:spPr>
      </p:pic>
      <p:pic>
        <p:nvPicPr>
          <p:cNvPr id="23" name="Рисунок 22" descr="Изображение выглядит как коллекция картинок&#10;&#10;Автоматически созданное описание">
            <a:extLst>
              <a:ext uri="{FF2B5EF4-FFF2-40B4-BE49-F238E27FC236}">
                <a16:creationId xmlns:a16="http://schemas.microsoft.com/office/drawing/2014/main" id="{A5463278-13C5-1FE0-8D79-C22A3BFC34A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843953">
            <a:off x="8975653" y="2016125"/>
            <a:ext cx="1633124" cy="1964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0220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20</Words>
  <Application>Microsoft Office PowerPoint</Application>
  <PresentationFormat>Широкоэкранный</PresentationFormat>
  <Paragraphs>20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Макс Воробьев</dc:creator>
  <cp:lastModifiedBy>Макс Воробьев</cp:lastModifiedBy>
  <cp:revision>2</cp:revision>
  <dcterms:created xsi:type="dcterms:W3CDTF">2022-12-24T03:01:39Z</dcterms:created>
  <dcterms:modified xsi:type="dcterms:W3CDTF">2023-01-06T03:45:57Z</dcterms:modified>
</cp:coreProperties>
</file>