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2" r:id="rId5"/>
    <p:sldId id="259" r:id="rId6"/>
    <p:sldId id="265" r:id="rId7"/>
    <p:sldId id="263" r:id="rId8"/>
    <p:sldId id="267" r:id="rId9"/>
    <p:sldId id="266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751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24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4156"/>
        <p:guide pos="2751"/>
        <p:guide pos="7514"/>
        <p:guide orient="horz" pos="164"/>
        <p:guide pos="24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CA00A-9818-EDE4-EA58-9ABCD51E1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A7CAFB-90D4-E864-61FC-CDBFB5E64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7D3B1-8B49-3855-D33F-82101766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453F2-5A68-158C-0C76-F1852D01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D66D6-5471-8D99-BF7B-1625D808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2B8E5-60DB-42B8-43C3-9776D062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29B219-1943-16CE-1ED0-E526F2E3B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4152-02D6-6614-6AA2-8A399DAE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91DF7-1BEB-0E6A-E517-FAFE2BD0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3C2BF-E21C-7179-D561-E89788B7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1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EF610F-1005-8F5F-973A-A97B5D393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4C378A-23BF-4AB6-EEC0-E7E7819F4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73CF0-04B0-386A-10CC-353D2865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A069B-CA23-9A6B-007D-4948AC51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B0DBC-4D46-876E-0891-F3103DC6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8D01A-0FBA-B5CE-4F30-331CB732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86BFC-D4AE-0D08-0F05-1A8618A3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355F5-A40E-5BBA-4A79-C1CC5063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522CD-04B1-414B-A7F1-5C4E0DAB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4D4E8-9705-38CC-1FA6-BD29269A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07DCC-5CFF-DEAE-1D70-41839CD2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6CCA0-5F92-1FFE-FD11-B5D69BAA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ECF3A-7C77-588B-FAE0-D998B6C1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1EDD4-B1D6-CA6D-8FB8-39087088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39F8A-35DF-559C-5073-08A7079E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0D2D7-73F6-10B8-17E0-852E1D85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1B9E1-CEE5-6AC7-CE06-B1E23E9A6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F40958-A962-E9C7-447E-5EA1FC089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1661A-2EF4-F4CA-8320-7515D76C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6ACFE-4456-9E6A-93F8-301270B8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C6549-AFD9-E683-9B28-6BC49EFE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6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0891F-C63D-7C53-B8DE-06C77223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0CC91B-7E8E-65B2-BEA9-CFD1C93F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63512-8CB3-B248-3801-550C39C1A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6C33DB-7BDA-4398-5100-17C355E1E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95FBDD-734E-646E-6C8C-49475CB7D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D4C8E3-9A2F-E374-17EC-82A70A5D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5D06FB-8A21-454C-2C1B-45EAFA52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5D4CFF-2AF1-0AC3-550E-364BEEAE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6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068A1-6947-F341-8DBA-99F7E234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E39F75-A9F6-29C7-94E0-D0806DBF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462280-B70B-1B5E-875C-90FA280B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5A8A6E-0A0C-2B92-55E0-1170A818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100C-43F5-A695-450C-14699AF6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FFC2B7-B99A-BE50-00FC-6FB9F933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D2AE0E-00DA-AB28-F16F-F8F6D76A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9E426-5BEF-F3BC-CE27-6E2F3DCA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D88D8-A1B9-88E0-9F96-2B1AC9EB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5B3912-2E23-55CF-49D5-016733A48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8B01D-6353-8294-BAF6-0E59998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7ACA05-48D5-8AA3-1ABD-3135C02C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72B846-5432-769C-480D-39020105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ACA62-1F88-6EFC-B99C-1258E86C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53BFD-F151-5162-4265-FE032643E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F4D496-2667-17DB-9D8A-EF5345A5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F09548-735C-1DD7-C785-69DAE187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F750B-91FD-FAB1-9C46-F0EA4928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4C095-E68F-030E-0420-9E390BD1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3782-71B4-DD4E-8E32-DA0F2FB4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3BB07-90EA-A2B4-E714-FDAF6600A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D1B4D-3B8A-B37A-B906-3FD185B21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0EB3-36BB-48C4-9D9D-0755D314E99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21E7E-1D0A-DB01-A86F-1961BB598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635A5-9AEA-CC90-B8F4-99284484F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D2C0-3375-4E78-B0B4-795665C4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B1E09-D304-D35C-D809-9538E10E8259}"/>
              </a:ext>
            </a:extLst>
          </p:cNvPr>
          <p:cNvSpPr txBox="1"/>
          <p:nvPr/>
        </p:nvSpPr>
        <p:spPr>
          <a:xfrm>
            <a:off x="2066069" y="0"/>
            <a:ext cx="8059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ln w="539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Х</a:t>
            </a:r>
            <a:r>
              <a:rPr lang="ru-RU" sz="13800" b="1" dirty="0">
                <a:ln w="53975">
                  <a:solidFill>
                    <a:schemeClr val="bg1"/>
                  </a:solidFill>
                </a:ln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И</a:t>
            </a:r>
            <a:r>
              <a:rPr lang="ru-RU" sz="13800" b="1" dirty="0">
                <a:ln w="539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Т</a:t>
            </a:r>
            <a:r>
              <a:rPr lang="ru-RU" sz="13800" b="1" dirty="0">
                <a:ln w="539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Р</a:t>
            </a:r>
            <a:r>
              <a:rPr lang="ru-RU" sz="13800" b="1" dirty="0">
                <a:ln w="539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Ы</a:t>
            </a:r>
            <a:r>
              <a:rPr lang="ru-RU" sz="13800" b="1" dirty="0">
                <a:ln w="539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49B893-468E-80DA-AD99-9CFC1F293293}"/>
              </a:ext>
            </a:extLst>
          </p:cNvPr>
          <p:cNvSpPr/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058FF-3E15-D3A5-6352-8E243BD2F499}"/>
              </a:ext>
            </a:extLst>
          </p:cNvPr>
          <p:cNvSpPr txBox="1"/>
          <p:nvPr/>
        </p:nvSpPr>
        <p:spPr>
          <a:xfrm>
            <a:off x="1944061" y="4448044"/>
            <a:ext cx="83038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>
                <a:solidFill>
                  <a:schemeClr val="bg1"/>
                </a:solidFill>
                <a:latin typeface="Comix Heavy Cyr" panose="02000500000000000000" pitchFamily="2" charset="0"/>
              </a:rPr>
              <a:t>ЗАГАДКИ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384D91-7E3E-50B3-6F28-75777B981F61}"/>
              </a:ext>
            </a:extLst>
          </p:cNvPr>
          <p:cNvGrpSpPr/>
          <p:nvPr/>
        </p:nvGrpSpPr>
        <p:grpSpPr>
          <a:xfrm>
            <a:off x="2518652" y="2454800"/>
            <a:ext cx="2115127" cy="2126162"/>
            <a:chOff x="2518652" y="2454800"/>
            <a:chExt cx="2115127" cy="212616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98CB27B-640B-1AC5-3248-EE6AA8E81E3A}"/>
                </a:ext>
              </a:extLst>
            </p:cNvPr>
            <p:cNvSpPr/>
            <p:nvPr/>
          </p:nvSpPr>
          <p:spPr>
            <a:xfrm>
              <a:off x="2518652" y="2465835"/>
              <a:ext cx="2115127" cy="2115127"/>
            </a:xfrm>
            <a:prstGeom prst="ellipse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50800" dist="38100" dir="16200000" sx="101000" sy="101000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8F490DD-964A-97AA-29DC-855B3E37E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b="22435"/>
            <a:stretch>
              <a:fillRect/>
            </a:stretch>
          </p:blipFill>
          <p:spPr>
            <a:xfrm flipH="1">
              <a:off x="2974124" y="2874319"/>
              <a:ext cx="1659655" cy="1706643"/>
            </a:xfrm>
            <a:custGeom>
              <a:avLst/>
              <a:gdLst>
                <a:gd name="connsiteX0" fmla="*/ 1659655 w 1659655"/>
                <a:gd name="connsiteY0" fmla="*/ 0 h 1706643"/>
                <a:gd name="connsiteX1" fmla="*/ 223826 w 1659655"/>
                <a:gd name="connsiteY1" fmla="*/ 0 h 1706643"/>
                <a:gd name="connsiteX2" fmla="*/ 180615 w 1659655"/>
                <a:gd name="connsiteY2" fmla="*/ 57785 h 1706643"/>
                <a:gd name="connsiteX3" fmla="*/ 0 w 1659655"/>
                <a:gd name="connsiteY3" fmla="*/ 649079 h 1706643"/>
                <a:gd name="connsiteX4" fmla="*/ 1057564 w 1659655"/>
                <a:gd name="connsiteY4" fmla="*/ 1706643 h 1706643"/>
                <a:gd name="connsiteX5" fmla="*/ 1648858 w 1659655"/>
                <a:gd name="connsiteY5" fmla="*/ 1526028 h 1706643"/>
                <a:gd name="connsiteX6" fmla="*/ 1659655 w 1659655"/>
                <a:gd name="connsiteY6" fmla="*/ 1517119 h 170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655" h="1706643">
                  <a:moveTo>
                    <a:pt x="1659655" y="0"/>
                  </a:moveTo>
                  <a:lnTo>
                    <a:pt x="223826" y="0"/>
                  </a:lnTo>
                  <a:lnTo>
                    <a:pt x="180615" y="57785"/>
                  </a:lnTo>
                  <a:cubicBezTo>
                    <a:pt x="66584" y="226574"/>
                    <a:pt x="0" y="430051"/>
                    <a:pt x="0" y="649079"/>
                  </a:cubicBezTo>
                  <a:cubicBezTo>
                    <a:pt x="0" y="1233155"/>
                    <a:pt x="473488" y="1706643"/>
                    <a:pt x="1057564" y="1706643"/>
                  </a:cubicBezTo>
                  <a:cubicBezTo>
                    <a:pt x="1276592" y="1706643"/>
                    <a:pt x="1480070" y="1640059"/>
                    <a:pt x="1648858" y="1526028"/>
                  </a:cubicBezTo>
                  <a:lnTo>
                    <a:pt x="1659655" y="1517119"/>
                  </a:lnTo>
                  <a:close/>
                </a:path>
              </a:pathLst>
            </a:custGeom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4DF8B-40FD-4734-0A57-B97595E549A0}"/>
                </a:ext>
              </a:extLst>
            </p:cNvPr>
            <p:cNvSpPr/>
            <p:nvPr/>
          </p:nvSpPr>
          <p:spPr>
            <a:xfrm>
              <a:off x="2518652" y="2454800"/>
              <a:ext cx="2115127" cy="211512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16F49B1-BB2A-913A-E979-A7C13AC1C61B}"/>
              </a:ext>
            </a:extLst>
          </p:cNvPr>
          <p:cNvGrpSpPr/>
          <p:nvPr/>
        </p:nvGrpSpPr>
        <p:grpSpPr>
          <a:xfrm>
            <a:off x="403525" y="2465835"/>
            <a:ext cx="2115127" cy="2126162"/>
            <a:chOff x="403525" y="2465835"/>
            <a:chExt cx="2115127" cy="212616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E5CBC71-01DA-3C71-12DC-A9FD7BA9B6DD}"/>
                </a:ext>
              </a:extLst>
            </p:cNvPr>
            <p:cNvGrpSpPr/>
            <p:nvPr/>
          </p:nvGrpSpPr>
          <p:grpSpPr>
            <a:xfrm>
              <a:off x="403525" y="2465835"/>
              <a:ext cx="2115127" cy="2126162"/>
              <a:chOff x="2518652" y="2454800"/>
              <a:chExt cx="2115127" cy="2126162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BC8E841E-51DA-B0DA-9C09-A12E0FD384DD}"/>
                  </a:ext>
                </a:extLst>
              </p:cNvPr>
              <p:cNvSpPr/>
              <p:nvPr/>
            </p:nvSpPr>
            <p:spPr>
              <a:xfrm>
                <a:off x="2518652" y="2465835"/>
                <a:ext cx="2115127" cy="2115127"/>
              </a:xfrm>
              <a:prstGeom prst="ellipse">
                <a:avLst/>
              </a:prstGeom>
              <a:solidFill>
                <a:srgbClr val="00B0F0"/>
              </a:solidFill>
              <a:ln w="57150">
                <a:noFill/>
              </a:ln>
              <a:effectLst>
                <a:outerShdw blurRad="50800" dist="38100" dir="16200000" sx="101000" sy="101000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9FE6279D-FFFA-A69D-927A-8FC018C97C56}"/>
                  </a:ext>
                </a:extLst>
              </p:cNvPr>
              <p:cNvSpPr/>
              <p:nvPr/>
            </p:nvSpPr>
            <p:spPr>
              <a:xfrm>
                <a:off x="2518652" y="2454800"/>
                <a:ext cx="2115127" cy="2115127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B9E8F7A-27A9-8F32-0D2A-142464A29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7"/>
            <a:stretch>
              <a:fillRect/>
            </a:stretch>
          </p:blipFill>
          <p:spPr>
            <a:xfrm>
              <a:off x="728407" y="2935432"/>
              <a:ext cx="1609725" cy="1617519"/>
            </a:xfrm>
            <a:custGeom>
              <a:avLst/>
              <a:gdLst>
                <a:gd name="connsiteX0" fmla="*/ 0 w 1609725"/>
                <a:gd name="connsiteY0" fmla="*/ 0 h 1617519"/>
                <a:gd name="connsiteX1" fmla="*/ 1609725 w 1609725"/>
                <a:gd name="connsiteY1" fmla="*/ 0 h 1617519"/>
                <a:gd name="connsiteX2" fmla="*/ 1609725 w 1609725"/>
                <a:gd name="connsiteY2" fmla="*/ 1177133 h 1617519"/>
                <a:gd name="connsiteX3" fmla="*/ 1568200 w 1609725"/>
                <a:gd name="connsiteY3" fmla="*/ 1232664 h 1617519"/>
                <a:gd name="connsiteX4" fmla="*/ 752132 w 1609725"/>
                <a:gd name="connsiteY4" fmla="*/ 1617519 h 1617519"/>
                <a:gd name="connsiteX5" fmla="*/ 4322 w 1609725"/>
                <a:gd name="connsiteY5" fmla="*/ 1307766 h 1617519"/>
                <a:gd name="connsiteX6" fmla="*/ 0 w 1609725"/>
                <a:gd name="connsiteY6" fmla="*/ 1303011 h 16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725" h="1617519">
                  <a:moveTo>
                    <a:pt x="0" y="0"/>
                  </a:moveTo>
                  <a:lnTo>
                    <a:pt x="1609725" y="0"/>
                  </a:lnTo>
                  <a:lnTo>
                    <a:pt x="1609725" y="1177133"/>
                  </a:lnTo>
                  <a:lnTo>
                    <a:pt x="1568200" y="1232664"/>
                  </a:lnTo>
                  <a:cubicBezTo>
                    <a:pt x="1374227" y="1467705"/>
                    <a:pt x="1080675" y="1617519"/>
                    <a:pt x="752132" y="1617519"/>
                  </a:cubicBezTo>
                  <a:cubicBezTo>
                    <a:pt x="460094" y="1617519"/>
                    <a:pt x="195703" y="1499147"/>
                    <a:pt x="4322" y="1307766"/>
                  </a:cubicBezTo>
                  <a:lnTo>
                    <a:pt x="0" y="1303011"/>
                  </a:lnTo>
                  <a:close/>
                </a:path>
              </a:pathLst>
            </a:cu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48F3EB-094A-26EA-6511-6E795214C077}"/>
              </a:ext>
            </a:extLst>
          </p:cNvPr>
          <p:cNvGrpSpPr/>
          <p:nvPr/>
        </p:nvGrpSpPr>
        <p:grpSpPr>
          <a:xfrm>
            <a:off x="7530718" y="2471352"/>
            <a:ext cx="2115127" cy="2126162"/>
            <a:chOff x="7530718" y="2471352"/>
            <a:chExt cx="2115127" cy="2126162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8B6302E-9AA0-3325-5FF2-EAB6E461698C}"/>
                </a:ext>
              </a:extLst>
            </p:cNvPr>
            <p:cNvGrpSpPr/>
            <p:nvPr/>
          </p:nvGrpSpPr>
          <p:grpSpPr>
            <a:xfrm>
              <a:off x="7530718" y="2471352"/>
              <a:ext cx="2115127" cy="2126162"/>
              <a:chOff x="2518652" y="2454800"/>
              <a:chExt cx="2115127" cy="2126162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1D228DC2-A1C1-ABA3-4B77-7C33C4844F14}"/>
                  </a:ext>
                </a:extLst>
              </p:cNvPr>
              <p:cNvSpPr/>
              <p:nvPr/>
            </p:nvSpPr>
            <p:spPr>
              <a:xfrm>
                <a:off x="2518652" y="2465835"/>
                <a:ext cx="2115127" cy="2115127"/>
              </a:xfrm>
              <a:prstGeom prst="ellipse">
                <a:avLst/>
              </a:prstGeom>
              <a:solidFill>
                <a:srgbClr val="00B0F0"/>
              </a:solidFill>
              <a:ln w="57150">
                <a:noFill/>
              </a:ln>
              <a:effectLst>
                <a:outerShdw blurRad="50800" dist="38100" dir="16200000" sx="101000" sy="101000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68C44701-20CE-DEDB-9FAF-F4043F0803CE}"/>
                  </a:ext>
                </a:extLst>
              </p:cNvPr>
              <p:cNvSpPr/>
              <p:nvPr/>
            </p:nvSpPr>
            <p:spPr>
              <a:xfrm>
                <a:off x="2518652" y="2454800"/>
                <a:ext cx="2115127" cy="2115127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9E6C4DF-ACB5-24B3-B4CF-3BFE3154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22"/>
            <a:stretch>
              <a:fillRect/>
            </a:stretch>
          </p:blipFill>
          <p:spPr>
            <a:xfrm flipH="1">
              <a:off x="7851612" y="2770672"/>
              <a:ext cx="1506940" cy="1796350"/>
            </a:xfrm>
            <a:custGeom>
              <a:avLst/>
              <a:gdLst>
                <a:gd name="connsiteX0" fmla="*/ 1506940 w 1506940"/>
                <a:gd name="connsiteY0" fmla="*/ 0 h 1796350"/>
                <a:gd name="connsiteX1" fmla="*/ 6155 w 1506940"/>
                <a:gd name="connsiteY1" fmla="*/ 0 h 1796350"/>
                <a:gd name="connsiteX2" fmla="*/ 0 w 1506940"/>
                <a:gd name="connsiteY2" fmla="*/ 6772 h 1796350"/>
                <a:gd name="connsiteX3" fmla="*/ 0 w 1506940"/>
                <a:gd name="connsiteY3" fmla="*/ 1470801 h 1796350"/>
                <a:gd name="connsiteX4" fmla="*/ 14357 w 1506940"/>
                <a:gd name="connsiteY4" fmla="*/ 1486597 h 1796350"/>
                <a:gd name="connsiteX5" fmla="*/ 762167 w 1506940"/>
                <a:gd name="connsiteY5" fmla="*/ 1796350 h 1796350"/>
                <a:gd name="connsiteX6" fmla="*/ 1353461 w 1506940"/>
                <a:gd name="connsiteY6" fmla="*/ 1615735 h 1796350"/>
                <a:gd name="connsiteX7" fmla="*/ 1506940 w 1506940"/>
                <a:gd name="connsiteY7" fmla="*/ 1489103 h 179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40" h="1796350">
                  <a:moveTo>
                    <a:pt x="1506940" y="0"/>
                  </a:moveTo>
                  <a:lnTo>
                    <a:pt x="6155" y="0"/>
                  </a:lnTo>
                  <a:lnTo>
                    <a:pt x="0" y="6772"/>
                  </a:lnTo>
                  <a:lnTo>
                    <a:pt x="0" y="1470801"/>
                  </a:lnTo>
                  <a:lnTo>
                    <a:pt x="14357" y="1486597"/>
                  </a:lnTo>
                  <a:cubicBezTo>
                    <a:pt x="205738" y="1677978"/>
                    <a:pt x="470129" y="1796350"/>
                    <a:pt x="762167" y="1796350"/>
                  </a:cubicBezTo>
                  <a:cubicBezTo>
                    <a:pt x="981196" y="1796350"/>
                    <a:pt x="1184673" y="1729766"/>
                    <a:pt x="1353461" y="1615735"/>
                  </a:cubicBezTo>
                  <a:lnTo>
                    <a:pt x="1506940" y="1489103"/>
                  </a:lnTo>
                  <a:close/>
                </a:path>
              </a:pathLst>
            </a:cu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8A3D23E-3ECF-9223-3C2D-F403C554E1C5}"/>
              </a:ext>
            </a:extLst>
          </p:cNvPr>
          <p:cNvGrpSpPr/>
          <p:nvPr/>
        </p:nvGrpSpPr>
        <p:grpSpPr>
          <a:xfrm>
            <a:off x="9673348" y="2471352"/>
            <a:ext cx="2115127" cy="2126162"/>
            <a:chOff x="2518652" y="2454800"/>
            <a:chExt cx="2115127" cy="2126162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285A034-B6E2-4CA9-72E3-3309550BFDEE}"/>
                </a:ext>
              </a:extLst>
            </p:cNvPr>
            <p:cNvSpPr/>
            <p:nvPr/>
          </p:nvSpPr>
          <p:spPr>
            <a:xfrm>
              <a:off x="2518652" y="2465835"/>
              <a:ext cx="2115127" cy="2115127"/>
            </a:xfrm>
            <a:prstGeom prst="ellipse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50800" dist="38100" dir="16200000" sx="101000" sy="101000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36B19DE-38B7-4820-4273-7F3C8339F88C}"/>
                </a:ext>
              </a:extLst>
            </p:cNvPr>
            <p:cNvSpPr/>
            <p:nvPr/>
          </p:nvSpPr>
          <p:spPr>
            <a:xfrm>
              <a:off x="2518652" y="2454800"/>
              <a:ext cx="2115127" cy="211512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Рисунок 103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E94606E-2526-1881-1209-A601C2560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8773" y="3952874"/>
            <a:ext cx="1304925" cy="11906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E5AC075-68AA-1A55-65AD-E7481827A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1" b="54448"/>
          <a:stretch>
            <a:fillRect/>
          </a:stretch>
        </p:blipFill>
        <p:spPr>
          <a:xfrm>
            <a:off x="10014966" y="2716069"/>
            <a:ext cx="1773507" cy="1839920"/>
          </a:xfrm>
          <a:custGeom>
            <a:avLst/>
            <a:gdLst>
              <a:gd name="connsiteX0" fmla="*/ 10002 w 1773507"/>
              <a:gd name="connsiteY0" fmla="*/ 0 h 1839920"/>
              <a:gd name="connsiteX1" fmla="*/ 1421884 w 1773507"/>
              <a:gd name="connsiteY1" fmla="*/ 0 h 1839920"/>
              <a:gd name="connsiteX2" fmla="*/ 1463754 w 1773507"/>
              <a:gd name="connsiteY2" fmla="*/ 34546 h 1839920"/>
              <a:gd name="connsiteX3" fmla="*/ 1773507 w 1773507"/>
              <a:gd name="connsiteY3" fmla="*/ 782356 h 1839920"/>
              <a:gd name="connsiteX4" fmla="*/ 715943 w 1773507"/>
              <a:gd name="connsiteY4" fmla="*/ 1839920 h 1839920"/>
              <a:gd name="connsiteX5" fmla="*/ 124649 w 1773507"/>
              <a:gd name="connsiteY5" fmla="*/ 1659305 h 1839920"/>
              <a:gd name="connsiteX6" fmla="*/ 0 w 1773507"/>
              <a:gd name="connsiteY6" fmla="*/ 1556460 h 1839920"/>
              <a:gd name="connsiteX7" fmla="*/ 0 w 1773507"/>
              <a:gd name="connsiteY7" fmla="*/ 8253 h 183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3507" h="1839920">
                <a:moveTo>
                  <a:pt x="10002" y="0"/>
                </a:moveTo>
                <a:lnTo>
                  <a:pt x="1421884" y="0"/>
                </a:lnTo>
                <a:lnTo>
                  <a:pt x="1463754" y="34546"/>
                </a:lnTo>
                <a:cubicBezTo>
                  <a:pt x="1655135" y="225927"/>
                  <a:pt x="1773507" y="490318"/>
                  <a:pt x="1773507" y="782356"/>
                </a:cubicBezTo>
                <a:cubicBezTo>
                  <a:pt x="1773507" y="1366432"/>
                  <a:pt x="1300019" y="1839920"/>
                  <a:pt x="715943" y="1839920"/>
                </a:cubicBezTo>
                <a:cubicBezTo>
                  <a:pt x="496915" y="1839920"/>
                  <a:pt x="293438" y="1773336"/>
                  <a:pt x="124649" y="1659305"/>
                </a:cubicBezTo>
                <a:lnTo>
                  <a:pt x="0" y="1556460"/>
                </a:lnTo>
                <a:lnTo>
                  <a:pt x="0" y="825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203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0F19C-533B-6DF0-D2C4-92EB97308E73}"/>
              </a:ext>
            </a:extLst>
          </p:cNvPr>
          <p:cNvSpPr txBox="1"/>
          <p:nvPr/>
        </p:nvSpPr>
        <p:spPr>
          <a:xfrm>
            <a:off x="430911" y="335809"/>
            <a:ext cx="609452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600" b="1" dirty="0">
                <a:ln w="539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В</a:t>
            </a:r>
            <a:r>
              <a:rPr lang="ru-RU" sz="16600" b="1" dirty="0">
                <a:ln w="53975">
                  <a:solidFill>
                    <a:schemeClr val="bg1"/>
                  </a:solidFill>
                </a:ln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С</a:t>
            </a:r>
            <a:r>
              <a:rPr lang="ru-RU" sz="16600" b="1" dirty="0">
                <a:ln w="539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Ё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FAF729-0B04-BE0F-0E51-3FA8837A1A52}"/>
              </a:ext>
            </a:extLst>
          </p:cNvPr>
          <p:cNvSpPr/>
          <p:nvPr/>
        </p:nvSpPr>
        <p:spPr>
          <a:xfrm>
            <a:off x="0" y="3093192"/>
            <a:ext cx="12192000" cy="3428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91264-2FF3-1B57-0C00-369DCAEC5F14}"/>
              </a:ext>
            </a:extLst>
          </p:cNvPr>
          <p:cNvSpPr txBox="1"/>
          <p:nvPr/>
        </p:nvSpPr>
        <p:spPr>
          <a:xfrm>
            <a:off x="4708532" y="4699330"/>
            <a:ext cx="70799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Comix Heavy Cyr" panose="02000500000000000000" pitchFamily="2" charset="0"/>
              </a:rPr>
              <a:t>ОТГАДАЛИ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B87E5BE-A239-2A0A-7E29-B6D900EE56BE}"/>
              </a:ext>
            </a:extLst>
          </p:cNvPr>
          <p:cNvGrpSpPr/>
          <p:nvPr/>
        </p:nvGrpSpPr>
        <p:grpSpPr>
          <a:xfrm>
            <a:off x="5199294" y="2052452"/>
            <a:ext cx="2115127" cy="2126162"/>
            <a:chOff x="403525" y="2465835"/>
            <a:chExt cx="2115127" cy="2126162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20CD342A-56AE-5FA5-ACCF-A0B3E4E3F9D6}"/>
                </a:ext>
              </a:extLst>
            </p:cNvPr>
            <p:cNvGrpSpPr/>
            <p:nvPr/>
          </p:nvGrpSpPr>
          <p:grpSpPr>
            <a:xfrm>
              <a:off x="403525" y="2465835"/>
              <a:ext cx="2115127" cy="2126162"/>
              <a:chOff x="2518652" y="2454800"/>
              <a:chExt cx="2115127" cy="2126162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A4BCAE5A-1904-B9B7-460B-B37CF485058F}"/>
                  </a:ext>
                </a:extLst>
              </p:cNvPr>
              <p:cNvSpPr/>
              <p:nvPr/>
            </p:nvSpPr>
            <p:spPr>
              <a:xfrm>
                <a:off x="2518652" y="2465835"/>
                <a:ext cx="2115127" cy="2115127"/>
              </a:xfrm>
              <a:prstGeom prst="ellipse">
                <a:avLst/>
              </a:prstGeom>
              <a:solidFill>
                <a:srgbClr val="00B0F0"/>
              </a:solidFill>
              <a:ln w="57150">
                <a:noFill/>
              </a:ln>
              <a:effectLst>
                <a:outerShdw blurRad="50800" dist="38100" dir="16200000" sx="101000" sy="101000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8D7670D2-F0B3-7157-1FB6-BA279445AD1D}"/>
                  </a:ext>
                </a:extLst>
              </p:cNvPr>
              <p:cNvSpPr/>
              <p:nvPr/>
            </p:nvSpPr>
            <p:spPr>
              <a:xfrm>
                <a:off x="2518652" y="2454800"/>
                <a:ext cx="2115127" cy="2115127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DEB8531-C4A9-BEAD-4207-320AEBC06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7"/>
            <a:stretch>
              <a:fillRect/>
            </a:stretch>
          </p:blipFill>
          <p:spPr>
            <a:xfrm>
              <a:off x="728407" y="2935432"/>
              <a:ext cx="1609725" cy="1617519"/>
            </a:xfrm>
            <a:custGeom>
              <a:avLst/>
              <a:gdLst>
                <a:gd name="connsiteX0" fmla="*/ 0 w 1609725"/>
                <a:gd name="connsiteY0" fmla="*/ 0 h 1617519"/>
                <a:gd name="connsiteX1" fmla="*/ 1609725 w 1609725"/>
                <a:gd name="connsiteY1" fmla="*/ 0 h 1617519"/>
                <a:gd name="connsiteX2" fmla="*/ 1609725 w 1609725"/>
                <a:gd name="connsiteY2" fmla="*/ 1177133 h 1617519"/>
                <a:gd name="connsiteX3" fmla="*/ 1568200 w 1609725"/>
                <a:gd name="connsiteY3" fmla="*/ 1232664 h 1617519"/>
                <a:gd name="connsiteX4" fmla="*/ 752132 w 1609725"/>
                <a:gd name="connsiteY4" fmla="*/ 1617519 h 1617519"/>
                <a:gd name="connsiteX5" fmla="*/ 4322 w 1609725"/>
                <a:gd name="connsiteY5" fmla="*/ 1307766 h 1617519"/>
                <a:gd name="connsiteX6" fmla="*/ 0 w 1609725"/>
                <a:gd name="connsiteY6" fmla="*/ 1303011 h 16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725" h="1617519">
                  <a:moveTo>
                    <a:pt x="0" y="0"/>
                  </a:moveTo>
                  <a:lnTo>
                    <a:pt x="1609725" y="0"/>
                  </a:lnTo>
                  <a:lnTo>
                    <a:pt x="1609725" y="1177133"/>
                  </a:lnTo>
                  <a:lnTo>
                    <a:pt x="1568200" y="1232664"/>
                  </a:lnTo>
                  <a:cubicBezTo>
                    <a:pt x="1374227" y="1467705"/>
                    <a:pt x="1080675" y="1617519"/>
                    <a:pt x="752132" y="1617519"/>
                  </a:cubicBezTo>
                  <a:cubicBezTo>
                    <a:pt x="460094" y="1617519"/>
                    <a:pt x="195703" y="1499147"/>
                    <a:pt x="4322" y="1307766"/>
                  </a:cubicBezTo>
                  <a:lnTo>
                    <a:pt x="0" y="1303011"/>
                  </a:lnTo>
                  <a:close/>
                </a:path>
              </a:pathLst>
            </a:cu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AC4201F-4863-BD33-1551-45753C7E4A2A}"/>
              </a:ext>
            </a:extLst>
          </p:cNvPr>
          <p:cNvGrpSpPr/>
          <p:nvPr/>
        </p:nvGrpSpPr>
        <p:grpSpPr>
          <a:xfrm>
            <a:off x="7436321" y="2041417"/>
            <a:ext cx="2115127" cy="2126162"/>
            <a:chOff x="2518652" y="2454800"/>
            <a:chExt cx="2115127" cy="212616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78577E8-2FD5-D7CF-1402-F3DCCCEF2CF9}"/>
                </a:ext>
              </a:extLst>
            </p:cNvPr>
            <p:cNvSpPr/>
            <p:nvPr/>
          </p:nvSpPr>
          <p:spPr>
            <a:xfrm>
              <a:off x="2518652" y="2465835"/>
              <a:ext cx="2115127" cy="2115127"/>
            </a:xfrm>
            <a:prstGeom prst="ellipse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50800" dist="38100" dir="16200000" sx="101000" sy="101000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BB5294D-0DF1-9188-8FC3-7657843F0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b="22435"/>
            <a:stretch>
              <a:fillRect/>
            </a:stretch>
          </p:blipFill>
          <p:spPr>
            <a:xfrm>
              <a:off x="2552799" y="2846308"/>
              <a:ext cx="1659655" cy="1706643"/>
            </a:xfrm>
            <a:custGeom>
              <a:avLst/>
              <a:gdLst>
                <a:gd name="connsiteX0" fmla="*/ 1659655 w 1659655"/>
                <a:gd name="connsiteY0" fmla="*/ 0 h 1706643"/>
                <a:gd name="connsiteX1" fmla="*/ 223826 w 1659655"/>
                <a:gd name="connsiteY1" fmla="*/ 0 h 1706643"/>
                <a:gd name="connsiteX2" fmla="*/ 180615 w 1659655"/>
                <a:gd name="connsiteY2" fmla="*/ 57785 h 1706643"/>
                <a:gd name="connsiteX3" fmla="*/ 0 w 1659655"/>
                <a:gd name="connsiteY3" fmla="*/ 649079 h 1706643"/>
                <a:gd name="connsiteX4" fmla="*/ 1057564 w 1659655"/>
                <a:gd name="connsiteY4" fmla="*/ 1706643 h 1706643"/>
                <a:gd name="connsiteX5" fmla="*/ 1648858 w 1659655"/>
                <a:gd name="connsiteY5" fmla="*/ 1526028 h 1706643"/>
                <a:gd name="connsiteX6" fmla="*/ 1659655 w 1659655"/>
                <a:gd name="connsiteY6" fmla="*/ 1517119 h 170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655" h="1706643">
                  <a:moveTo>
                    <a:pt x="1659655" y="0"/>
                  </a:moveTo>
                  <a:lnTo>
                    <a:pt x="223826" y="0"/>
                  </a:lnTo>
                  <a:lnTo>
                    <a:pt x="180615" y="57785"/>
                  </a:lnTo>
                  <a:cubicBezTo>
                    <a:pt x="66584" y="226574"/>
                    <a:pt x="0" y="430051"/>
                    <a:pt x="0" y="649079"/>
                  </a:cubicBezTo>
                  <a:cubicBezTo>
                    <a:pt x="0" y="1233155"/>
                    <a:pt x="473488" y="1706643"/>
                    <a:pt x="1057564" y="1706643"/>
                  </a:cubicBezTo>
                  <a:cubicBezTo>
                    <a:pt x="1276592" y="1706643"/>
                    <a:pt x="1480070" y="1640059"/>
                    <a:pt x="1648858" y="1526028"/>
                  </a:cubicBezTo>
                  <a:lnTo>
                    <a:pt x="1659655" y="1517119"/>
                  </a:lnTo>
                  <a:close/>
                </a:path>
              </a:pathLst>
            </a:cu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C613022-3CE7-0063-A5F7-1BB1A5BB593D}"/>
                </a:ext>
              </a:extLst>
            </p:cNvPr>
            <p:cNvSpPr/>
            <p:nvPr/>
          </p:nvSpPr>
          <p:spPr>
            <a:xfrm>
              <a:off x="2518652" y="2454800"/>
              <a:ext cx="2115127" cy="211512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50BE51B-0FAA-F358-1CEB-49A649D30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76" y="5637781"/>
            <a:ext cx="1304925" cy="119062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B05E73-3D06-359D-5BC3-67E9CBC42DD7}"/>
              </a:ext>
            </a:extLst>
          </p:cNvPr>
          <p:cNvGrpSpPr/>
          <p:nvPr/>
        </p:nvGrpSpPr>
        <p:grpSpPr>
          <a:xfrm>
            <a:off x="9673348" y="2046386"/>
            <a:ext cx="2115127" cy="2126162"/>
            <a:chOff x="2518652" y="2454800"/>
            <a:chExt cx="2115127" cy="212616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874A6E7-85BC-0338-82EE-8946B403CA6D}"/>
                </a:ext>
              </a:extLst>
            </p:cNvPr>
            <p:cNvSpPr/>
            <p:nvPr/>
          </p:nvSpPr>
          <p:spPr>
            <a:xfrm>
              <a:off x="2518652" y="2465835"/>
              <a:ext cx="2115127" cy="2115127"/>
            </a:xfrm>
            <a:prstGeom prst="ellipse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50800" dist="38100" dir="16200000" sx="101000" sy="101000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8B3191C-DFF3-44EB-4FE3-F78CA3B39241}"/>
                </a:ext>
              </a:extLst>
            </p:cNvPr>
            <p:cNvSpPr/>
            <p:nvPr/>
          </p:nvSpPr>
          <p:spPr>
            <a:xfrm>
              <a:off x="2518652" y="2454800"/>
              <a:ext cx="2115127" cy="211512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FDA29A2-07BE-2B7F-0C48-CF5728F58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1" b="54448"/>
          <a:stretch>
            <a:fillRect/>
          </a:stretch>
        </p:blipFill>
        <p:spPr>
          <a:xfrm>
            <a:off x="10014966" y="2291103"/>
            <a:ext cx="1773507" cy="1839920"/>
          </a:xfrm>
          <a:custGeom>
            <a:avLst/>
            <a:gdLst>
              <a:gd name="connsiteX0" fmla="*/ 10002 w 1773507"/>
              <a:gd name="connsiteY0" fmla="*/ 0 h 1839920"/>
              <a:gd name="connsiteX1" fmla="*/ 1421884 w 1773507"/>
              <a:gd name="connsiteY1" fmla="*/ 0 h 1839920"/>
              <a:gd name="connsiteX2" fmla="*/ 1463754 w 1773507"/>
              <a:gd name="connsiteY2" fmla="*/ 34546 h 1839920"/>
              <a:gd name="connsiteX3" fmla="*/ 1773507 w 1773507"/>
              <a:gd name="connsiteY3" fmla="*/ 782356 h 1839920"/>
              <a:gd name="connsiteX4" fmla="*/ 715943 w 1773507"/>
              <a:gd name="connsiteY4" fmla="*/ 1839920 h 1839920"/>
              <a:gd name="connsiteX5" fmla="*/ 124649 w 1773507"/>
              <a:gd name="connsiteY5" fmla="*/ 1659305 h 1839920"/>
              <a:gd name="connsiteX6" fmla="*/ 0 w 1773507"/>
              <a:gd name="connsiteY6" fmla="*/ 1556460 h 1839920"/>
              <a:gd name="connsiteX7" fmla="*/ 0 w 1773507"/>
              <a:gd name="connsiteY7" fmla="*/ 8253 h 183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3507" h="1839920">
                <a:moveTo>
                  <a:pt x="10002" y="0"/>
                </a:moveTo>
                <a:lnTo>
                  <a:pt x="1421884" y="0"/>
                </a:lnTo>
                <a:lnTo>
                  <a:pt x="1463754" y="34546"/>
                </a:lnTo>
                <a:cubicBezTo>
                  <a:pt x="1655135" y="225927"/>
                  <a:pt x="1773507" y="490318"/>
                  <a:pt x="1773507" y="782356"/>
                </a:cubicBezTo>
                <a:cubicBezTo>
                  <a:pt x="1773507" y="1366432"/>
                  <a:pt x="1300019" y="1839920"/>
                  <a:pt x="715943" y="1839920"/>
                </a:cubicBezTo>
                <a:cubicBezTo>
                  <a:pt x="496915" y="1839920"/>
                  <a:pt x="293438" y="1773336"/>
                  <a:pt x="124649" y="1659305"/>
                </a:cubicBezTo>
                <a:lnTo>
                  <a:pt x="0" y="1556460"/>
                </a:lnTo>
                <a:lnTo>
                  <a:pt x="0" y="825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75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природа, облака&#10;&#10;Автоматически созданное описание">
            <a:extLst>
              <a:ext uri="{FF2B5EF4-FFF2-40B4-BE49-F238E27FC236}">
                <a16:creationId xmlns:a16="http://schemas.microsoft.com/office/drawing/2014/main" id="{CEFD4E62-2C3A-C2B8-0BBA-02A4D9DCA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213" y="248630"/>
            <a:ext cx="7602846" cy="6334010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343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Посредине океана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Поднялась струя фонтана.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труда и без забот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Жизнь в воде проводит ...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1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679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ешний, дерево, птиц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DB87BBE-D3CF-225B-51EE-76FF5E621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874" y="220715"/>
            <a:ext cx="8155978" cy="6326734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1032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заборе поутру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Кукарекал… </a:t>
            </a:r>
            <a:endParaRPr lang="ru-RU" sz="2800" spc="-1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2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37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от, земля, млекопитающе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1203E08-E036-D076-2F8B-167730CB0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239" y="260349"/>
            <a:ext cx="7850820" cy="6337300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343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доме я ловлю мышей,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Развлекаю малышей.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 мой ласкает слух,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Называюсь я... </a:t>
            </a:r>
            <a:endParaRPr lang="ru-RU" sz="2800" spc="-1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3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85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вода, внешний, представитель отряда крокодиловых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AB9A971E-6AAA-5BA7-1A68-5E3833A0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160" y="82328"/>
            <a:ext cx="8697315" cy="6693343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333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зеленое бревно, </a:t>
            </a:r>
            <a:b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в воде лежу    давно, </a:t>
            </a:r>
            <a:b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не трогайте за брюшко, </a:t>
            </a:r>
            <a:b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 съесть вас!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Я …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4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194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есной кот, кот, рысь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CECD1208-DDE8-843E-2634-4451DFBBC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23" y="260350"/>
            <a:ext cx="9470436" cy="6337300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251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Уважает эта кошка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Лесостепи и леса.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неё на ушках кисти.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зовут её? …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5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376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рава, внешний, крот, грызун&#10;&#10;Автоматически созданное описание">
            <a:extLst>
              <a:ext uri="{FF2B5EF4-FFF2-40B4-BE49-F238E27FC236}">
                <a16:creationId xmlns:a16="http://schemas.microsoft.com/office/drawing/2014/main" id="{36357DBA-33D7-FC3E-DA6A-C08B2E9F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739" y="0"/>
            <a:ext cx="7940319" cy="6858000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343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не дружит с ярким светом,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землёй зимой и летом.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Носом грядки все изрыл.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же это … </a:t>
            </a:r>
            <a:endParaRPr lang="ru-RU" sz="2800" spc="-1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6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538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A7A948-209D-C169-B18E-E8DE41D8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54" y="244476"/>
            <a:ext cx="8501510" cy="6369048"/>
          </a:xfrm>
          <a:prstGeom prst="rect">
            <a:avLst/>
          </a:prstGeom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301839" y="260350"/>
            <a:ext cx="3562135" cy="149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сосне, как в барабан,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Застучал в лесу…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7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563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74660E-C23B-CD47-FA1D-9534648C9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r="26049"/>
          <a:stretch/>
        </p:blipFill>
        <p:spPr bwMode="auto">
          <a:xfrm>
            <a:off x="4394778" y="207479"/>
            <a:ext cx="7575282" cy="63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мка">
            <a:extLst>
              <a:ext uri="{FF2B5EF4-FFF2-40B4-BE49-F238E27FC236}">
                <a16:creationId xmlns:a16="http://schemas.microsoft.com/office/drawing/2014/main" id="{0F1CD5B9-F9C1-2EB2-FCF3-4F0D83978B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367212 w 12192000"/>
              <a:gd name="connsiteY0" fmla="*/ 4485218 h 6858000"/>
              <a:gd name="connsiteX1" fmla="*/ 4367212 w 12192000"/>
              <a:gd name="connsiteY1" fmla="*/ 6597651 h 6858000"/>
              <a:gd name="connsiteX2" fmla="*/ 6887633 w 12192000"/>
              <a:gd name="connsiteY2" fmla="*/ 6597651 h 6858000"/>
              <a:gd name="connsiteX3" fmla="*/ 9408053 w 12192000"/>
              <a:gd name="connsiteY3" fmla="*/ 6597651 h 6858000"/>
              <a:gd name="connsiteX4" fmla="*/ 9408054 w 12192000"/>
              <a:gd name="connsiteY4" fmla="*/ 6597651 h 6858000"/>
              <a:gd name="connsiteX5" fmla="*/ 11928474 w 12192000"/>
              <a:gd name="connsiteY5" fmla="*/ 6597651 h 6858000"/>
              <a:gd name="connsiteX6" fmla="*/ 11928474 w 12192000"/>
              <a:gd name="connsiteY6" fmla="*/ 4485218 h 6858000"/>
              <a:gd name="connsiteX7" fmla="*/ 9408054 w 12192000"/>
              <a:gd name="connsiteY7" fmla="*/ 4485218 h 6858000"/>
              <a:gd name="connsiteX8" fmla="*/ 9408053 w 12192000"/>
              <a:gd name="connsiteY8" fmla="*/ 4485218 h 6858000"/>
              <a:gd name="connsiteX9" fmla="*/ 6887633 w 12192000"/>
              <a:gd name="connsiteY9" fmla="*/ 4485218 h 6858000"/>
              <a:gd name="connsiteX10" fmla="*/ 4367212 w 12192000"/>
              <a:gd name="connsiteY10" fmla="*/ 260352 h 6858000"/>
              <a:gd name="connsiteX11" fmla="*/ 4367212 w 12192000"/>
              <a:gd name="connsiteY11" fmla="*/ 2372785 h 6858000"/>
              <a:gd name="connsiteX12" fmla="*/ 4367212 w 12192000"/>
              <a:gd name="connsiteY12" fmla="*/ 4485217 h 6858000"/>
              <a:gd name="connsiteX13" fmla="*/ 6887633 w 12192000"/>
              <a:gd name="connsiteY13" fmla="*/ 4485217 h 6858000"/>
              <a:gd name="connsiteX14" fmla="*/ 9408053 w 12192000"/>
              <a:gd name="connsiteY14" fmla="*/ 4485217 h 6858000"/>
              <a:gd name="connsiteX15" fmla="*/ 9408054 w 12192000"/>
              <a:gd name="connsiteY15" fmla="*/ 4485217 h 6858000"/>
              <a:gd name="connsiteX16" fmla="*/ 11928474 w 12192000"/>
              <a:gd name="connsiteY16" fmla="*/ 4485217 h 6858000"/>
              <a:gd name="connsiteX17" fmla="*/ 11928474 w 12192000"/>
              <a:gd name="connsiteY17" fmla="*/ 2372785 h 6858000"/>
              <a:gd name="connsiteX18" fmla="*/ 11928474 w 12192000"/>
              <a:gd name="connsiteY18" fmla="*/ 2372784 h 6858000"/>
              <a:gd name="connsiteX19" fmla="*/ 11928474 w 12192000"/>
              <a:gd name="connsiteY19" fmla="*/ 260352 h 6858000"/>
              <a:gd name="connsiteX20" fmla="*/ 9408053 w 12192000"/>
              <a:gd name="connsiteY20" fmla="*/ 260352 h 6858000"/>
              <a:gd name="connsiteX21" fmla="*/ 6887633 w 12192000"/>
              <a:gd name="connsiteY21" fmla="*/ 260352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4367212" y="4485218"/>
                </a:moveTo>
                <a:lnTo>
                  <a:pt x="4367212" y="6597651"/>
                </a:lnTo>
                <a:lnTo>
                  <a:pt x="6887633" y="6597651"/>
                </a:lnTo>
                <a:lnTo>
                  <a:pt x="9408053" y="6597651"/>
                </a:lnTo>
                <a:lnTo>
                  <a:pt x="9408054" y="6597651"/>
                </a:lnTo>
                <a:lnTo>
                  <a:pt x="11928474" y="6597651"/>
                </a:lnTo>
                <a:lnTo>
                  <a:pt x="11928474" y="4485218"/>
                </a:lnTo>
                <a:lnTo>
                  <a:pt x="9408054" y="4485218"/>
                </a:lnTo>
                <a:lnTo>
                  <a:pt x="9408053" y="4485218"/>
                </a:lnTo>
                <a:lnTo>
                  <a:pt x="6887633" y="4485218"/>
                </a:lnTo>
                <a:close/>
                <a:moveTo>
                  <a:pt x="4367212" y="260352"/>
                </a:moveTo>
                <a:lnTo>
                  <a:pt x="4367212" y="2372785"/>
                </a:lnTo>
                <a:lnTo>
                  <a:pt x="4367212" y="4485217"/>
                </a:lnTo>
                <a:lnTo>
                  <a:pt x="6887633" y="4485217"/>
                </a:lnTo>
                <a:lnTo>
                  <a:pt x="9408053" y="4485217"/>
                </a:lnTo>
                <a:lnTo>
                  <a:pt x="9408054" y="4485217"/>
                </a:lnTo>
                <a:lnTo>
                  <a:pt x="11928474" y="4485217"/>
                </a:lnTo>
                <a:lnTo>
                  <a:pt x="11928474" y="2372785"/>
                </a:lnTo>
                <a:lnTo>
                  <a:pt x="11928474" y="2372784"/>
                </a:lnTo>
                <a:lnTo>
                  <a:pt x="11928474" y="260352"/>
                </a:lnTo>
                <a:lnTo>
                  <a:pt x="9408053" y="260352"/>
                </a:lnTo>
                <a:lnTo>
                  <a:pt x="6887633" y="2603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5C41F-739E-27B1-2300-49697CBBEC2D}"/>
              </a:ext>
            </a:extLst>
          </p:cNvPr>
          <p:cNvSpPr/>
          <p:nvPr/>
        </p:nvSpPr>
        <p:spPr>
          <a:xfrm>
            <a:off x="0" y="0"/>
            <a:ext cx="411923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46CEC-BB68-BBC9-AA7D-61DD4F136669}"/>
              </a:ext>
            </a:extLst>
          </p:cNvPr>
          <p:cNvSpPr txBox="1"/>
          <p:nvPr/>
        </p:nvSpPr>
        <p:spPr>
          <a:xfrm>
            <a:off x="275538" y="226805"/>
            <a:ext cx="3266134" cy="3458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него большие уши,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 себя облил, как в душе,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Поднял хобот, затрубил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800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Толстоногий ...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96A563A-793E-2241-C02D-0476705C65F9}"/>
              </a:ext>
            </a:extLst>
          </p:cNvPr>
          <p:cNvSpPr/>
          <p:nvPr/>
        </p:nvSpPr>
        <p:spPr>
          <a:xfrm>
            <a:off x="221941" y="5082465"/>
            <a:ext cx="1331651" cy="133165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Comix Heavy Cyr" panose="02000500000000000000" pitchFamily="2" charset="0"/>
              </a:rPr>
              <a:t>8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0AADAAB-176E-735D-2378-F787514C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4043268"/>
            <a:ext cx="1304925" cy="1190625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BBDB63E4-9BF0-EF53-77C3-369A774240F2}"/>
              </a:ext>
            </a:extLst>
          </p:cNvPr>
          <p:cNvSpPr/>
          <p:nvPr/>
        </p:nvSpPr>
        <p:spPr>
          <a:xfrm>
            <a:off x="4367213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58BF7352-5E34-5510-5AD4-7A7C478A18E1}"/>
              </a:ext>
            </a:extLst>
          </p:cNvPr>
          <p:cNvSpPr/>
          <p:nvPr/>
        </p:nvSpPr>
        <p:spPr>
          <a:xfrm>
            <a:off x="688763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22433D9-7F9B-21CF-2B7F-ABA1A8B840CD}"/>
              </a:ext>
            </a:extLst>
          </p:cNvPr>
          <p:cNvSpPr/>
          <p:nvPr/>
        </p:nvSpPr>
        <p:spPr>
          <a:xfrm>
            <a:off x="9408054" y="260351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2F27E82-3D06-FF6C-0526-90EBC071C591}"/>
              </a:ext>
            </a:extLst>
          </p:cNvPr>
          <p:cNvSpPr/>
          <p:nvPr/>
        </p:nvSpPr>
        <p:spPr>
          <a:xfrm>
            <a:off x="4367213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BC68E508-C56C-58F8-95C1-B4E2B59D3A14}"/>
              </a:ext>
            </a:extLst>
          </p:cNvPr>
          <p:cNvSpPr/>
          <p:nvPr/>
        </p:nvSpPr>
        <p:spPr>
          <a:xfrm>
            <a:off x="688763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C53E8E73-63A9-F1A1-4042-592461E10FDE}"/>
              </a:ext>
            </a:extLst>
          </p:cNvPr>
          <p:cNvSpPr/>
          <p:nvPr/>
        </p:nvSpPr>
        <p:spPr>
          <a:xfrm>
            <a:off x="9408054" y="2372784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D067A848-1BFE-AF71-A309-2E67598DCDD9}"/>
              </a:ext>
            </a:extLst>
          </p:cNvPr>
          <p:cNvSpPr/>
          <p:nvPr/>
        </p:nvSpPr>
        <p:spPr>
          <a:xfrm>
            <a:off x="4367213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C0A2CA70-FB0F-3825-4E0B-EDF09D6E67CB}"/>
              </a:ext>
            </a:extLst>
          </p:cNvPr>
          <p:cNvSpPr/>
          <p:nvPr/>
        </p:nvSpPr>
        <p:spPr>
          <a:xfrm>
            <a:off x="6887634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9BF1258-EF4D-92C8-C939-5DB16F529426}"/>
              </a:ext>
            </a:extLst>
          </p:cNvPr>
          <p:cNvSpPr/>
          <p:nvPr/>
        </p:nvSpPr>
        <p:spPr>
          <a:xfrm>
            <a:off x="9418687" y="4485218"/>
            <a:ext cx="2520421" cy="2112433"/>
          </a:xfrm>
          <a:prstGeom prst="rect">
            <a:avLst/>
          </a:prstGeom>
          <a:solidFill>
            <a:srgbClr val="00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726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218</Words>
  <Application>Microsoft Office PowerPoint</Application>
  <PresentationFormat>Широкоэкранный</PresentationFormat>
  <Paragraphs>110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Comix Heavy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2</cp:revision>
  <dcterms:created xsi:type="dcterms:W3CDTF">2022-12-26T05:32:27Z</dcterms:created>
  <dcterms:modified xsi:type="dcterms:W3CDTF">2023-01-06T05:18:41Z</dcterms:modified>
</cp:coreProperties>
</file>