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8D8A0-1C89-9F7A-5F92-4CAEEF9F3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51D81B-73A1-39A7-E7D5-719324DFA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432C3-0D90-36C0-9427-A6C2B97F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965BD-26AD-16C5-D62C-3D77B9CF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C34D7-FDED-0B68-901E-77C1590E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ED01-1C74-7D54-C40F-B8DEB028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7423A-0863-EF59-08F0-0ABEE233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EFF95-C092-DC4E-54FC-28F09815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05DCCB-F112-A394-DB18-3E3A7393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27E39-2889-1D15-8014-F404C0B6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0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07076A-9FBB-4612-EC03-5F34ABBD7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26B79-0DFA-A7AC-9A73-746248DDA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F19F9-CE98-1981-17D4-C9B3AB54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13B79-3B2D-5407-D6D6-A3371828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436EF-8A04-64BF-5E38-2F17A2B8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1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891A5-2E7E-4C05-4E87-F46F68A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2178D-6D1A-627D-0360-266BA592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3EF1E-8FF2-A8D5-F0A6-7985F975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9D83E-F15D-FFCF-4101-C3B6D3BB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72983-7B21-4049-7AD1-871D4DA7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3EEA9-4C6B-DFB9-8811-472D858A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EE0AF6-FC23-2709-3F14-E2C3467EE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BC952-770E-8E1B-CD21-5952F49D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06955-C396-29DB-89A9-F2195685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A642F-D3F4-BF40-0A01-11577F2B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6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2E147-F49B-6718-2182-D946D60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31204-C126-A7AF-D7E3-522343A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206A9E-486E-5813-394E-A93CAEA8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F6664-19DE-7FF3-BE3C-779A7ED9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1FF12F-1CAE-FB7E-E511-3B3A3476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0EB46-97DA-C174-0135-1471610E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C37-9B70-2407-B19B-B5238CAD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CAA93-CF57-ECEA-DB06-1FEA1C1DC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E0D84C-0555-9A64-4597-4987E0952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EE8CD0-8515-352E-8A91-3F4D9BA72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5975C7-78EE-277A-6669-F238B4EF3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792641-AA3E-44D5-B137-7A8E4EC8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CC512F-40E5-5604-F446-207E5664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2CF7E1-62BD-1270-0049-B7CA8C4C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4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35488-441B-C13E-215C-B285658E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2889BA-37F4-34A9-171D-156D803F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497E0C-4A90-6431-E33F-C71E4E59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4BB53-2AFE-9B11-90B2-E6CDA554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8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DB3CC0-3B7C-E7F2-1515-F2126E11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05C1CE-9633-322A-B31B-4CACE6DF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7843CD-FC7E-C6B4-109A-FE1F5ED4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7A4A5-035A-0214-4A83-8300D890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661A8-B122-0B17-5B9F-71FCCE299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B6016-503C-E61D-2AD6-95BC1581C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29F40-8D2F-BC19-3A3F-FA118B0F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C06C2-D6FF-6A42-B97B-044F60F0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14DF74-A05C-20D6-93DF-75114615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07DA9-E27C-975E-52CA-5CDAB425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85098B-D26E-37B6-7CB4-0062093E1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6C07C6-436F-7822-D407-D1C7C5651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A5E23-9DD0-A5B9-8B13-04B43AF2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3895D-A950-BFE5-1FB4-AB44547A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9E9FC-EAE8-C61C-84E4-D030564D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1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25D02-762F-2AF1-E282-ABE3AAE4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08DE6-C460-333B-1BBB-41E8940B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6835D-1EB2-B197-71F0-9C57EA5E5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8B98-AF65-40AC-B6B6-9AD99DF4D3ED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5CADF-1B30-C492-83B7-2A145DDEB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6654D-5E59-75CE-35BE-22B6FC693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4F83-5B6C-4518-AE58-505661CDE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E879F6-737B-68AC-4F59-4255E9E677EE}"/>
              </a:ext>
            </a:extLst>
          </p:cNvPr>
          <p:cNvSpPr/>
          <p:nvPr/>
        </p:nvSpPr>
        <p:spPr>
          <a:xfrm>
            <a:off x="0" y="2556769"/>
            <a:ext cx="12192000" cy="1997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686083-0A3D-889D-A1DD-A8794072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47" y="573018"/>
            <a:ext cx="2710090" cy="3597465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EF0C166-625D-AF37-210C-EE7AF3667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8" y="1885273"/>
            <a:ext cx="1730683" cy="240497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20A6DFC-D42C-A118-1818-0638C0789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4" y="2437034"/>
            <a:ext cx="2486025" cy="18288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FA776FA-E680-1AB1-B1AC-20AFFBAEF49A}"/>
              </a:ext>
            </a:extLst>
          </p:cNvPr>
          <p:cNvGrpSpPr/>
          <p:nvPr/>
        </p:nvGrpSpPr>
        <p:grpSpPr>
          <a:xfrm>
            <a:off x="5873133" y="786529"/>
            <a:ext cx="2228850" cy="3479305"/>
            <a:chOff x="5873133" y="786529"/>
            <a:chExt cx="2228850" cy="347930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FFF1AAB-B816-4946-AC35-F2B6DF34E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88" y="2499671"/>
              <a:ext cx="1747861" cy="1766163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A7A8DBD-BB45-334E-964C-F6DE75A5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73133" y="786529"/>
              <a:ext cx="2228850" cy="2438400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14093F-0DB5-E4E0-A14C-F561CFDB1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7248" y="-82503"/>
            <a:ext cx="5681964" cy="2566638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D550C67D-77E1-9837-A72B-59B9C2AE5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69" y="5048187"/>
            <a:ext cx="11955261" cy="156247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8800" dirty="0">
                <a:solidFill>
                  <a:srgbClr val="00B0F0"/>
                </a:solidFill>
                <a:latin typeface="Comix Heavy Cyr" panose="02000500000000000000" pitchFamily="2" charset="0"/>
                <a:ea typeface="+mj-ea"/>
                <a:cs typeface="+mj-cs"/>
              </a:rPr>
              <a:t>ЧЕТВЕРТЫЙ</a:t>
            </a:r>
            <a:r>
              <a:rPr lang="ru-RU" sz="8800" dirty="0">
                <a:solidFill>
                  <a:srgbClr val="FF0000"/>
                </a:solidFill>
                <a:latin typeface="Comix Heavy Cyr" panose="02000500000000000000" pitchFamily="2" charset="0"/>
                <a:ea typeface="+mj-ea"/>
                <a:cs typeface="+mj-cs"/>
              </a:rPr>
              <a:t> ЛИШНИЙ</a:t>
            </a:r>
          </a:p>
        </p:txBody>
      </p:sp>
    </p:spTree>
    <p:extLst>
      <p:ext uri="{BB962C8B-B14F-4D97-AF65-F5344CB8AC3E}">
        <p14:creationId xmlns:p14="http://schemas.microsoft.com/office/powerpoint/2010/main" val="46649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24261-DBDA-E848-9929-748955E9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48" y="1433615"/>
            <a:ext cx="2405104" cy="3990770"/>
          </a:xfrm>
          <a:prstGeom prst="rect">
            <a:avLst/>
          </a:prstGeom>
        </p:spPr>
      </p:pic>
      <p:grpSp>
        <p:nvGrpSpPr>
          <p:cNvPr id="21" name="4">
            <a:extLst>
              <a:ext uri="{FF2B5EF4-FFF2-40B4-BE49-F238E27FC236}">
                <a16:creationId xmlns:a16="http://schemas.microsoft.com/office/drawing/2014/main" id="{82BB0D3C-126F-307F-D763-664176CA405F}"/>
              </a:ext>
            </a:extLst>
          </p:cNvPr>
          <p:cNvGrpSpPr/>
          <p:nvPr/>
        </p:nvGrpSpPr>
        <p:grpSpPr>
          <a:xfrm>
            <a:off x="8315036" y="3547729"/>
            <a:ext cx="3090829" cy="2895715"/>
            <a:chOff x="8315036" y="3547729"/>
            <a:chExt cx="3090829" cy="289571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E11D207-A0BC-6333-4B88-31D9ABECA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05090">
              <a:off x="8315036" y="3547729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B568672-3CA3-C298-F66C-C319CBD2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9589">
              <a:off x="8393176" y="3667683"/>
              <a:ext cx="3012689" cy="2496430"/>
            </a:xfrm>
            <a:prstGeom prst="rect">
              <a:avLst/>
            </a:prstGeom>
          </p:spPr>
        </p:pic>
      </p:grpSp>
      <p:grpSp>
        <p:nvGrpSpPr>
          <p:cNvPr id="20" name="3">
            <a:extLst>
              <a:ext uri="{FF2B5EF4-FFF2-40B4-BE49-F238E27FC236}">
                <a16:creationId xmlns:a16="http://schemas.microsoft.com/office/drawing/2014/main" id="{A9C718D1-4D35-0993-2B2E-46C962CF9E37}"/>
              </a:ext>
            </a:extLst>
          </p:cNvPr>
          <p:cNvGrpSpPr/>
          <p:nvPr/>
        </p:nvGrpSpPr>
        <p:grpSpPr>
          <a:xfrm>
            <a:off x="1257087" y="3612422"/>
            <a:ext cx="2988128" cy="2895715"/>
            <a:chOff x="1257087" y="3612422"/>
            <a:chExt cx="2988128" cy="289571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279702-B21C-BB0C-A208-3A81ED483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1255" flipH="1">
              <a:off x="1349500" y="3612422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C79EE8B-A116-654C-3E6F-5DC3691E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165">
              <a:off x="1257087" y="3961181"/>
              <a:ext cx="2790959" cy="2464493"/>
            </a:xfrm>
            <a:prstGeom prst="rect">
              <a:avLst/>
            </a:prstGeom>
          </p:spPr>
        </p:pic>
      </p:grpSp>
      <p:grpSp>
        <p:nvGrpSpPr>
          <p:cNvPr id="19" name="2">
            <a:extLst>
              <a:ext uri="{FF2B5EF4-FFF2-40B4-BE49-F238E27FC236}">
                <a16:creationId xmlns:a16="http://schemas.microsoft.com/office/drawing/2014/main" id="{CE8C80E4-2C09-9622-B84F-5F3AC27E780D}"/>
              </a:ext>
            </a:extLst>
          </p:cNvPr>
          <p:cNvGrpSpPr/>
          <p:nvPr/>
        </p:nvGrpSpPr>
        <p:grpSpPr>
          <a:xfrm>
            <a:off x="8539409" y="424060"/>
            <a:ext cx="3109530" cy="2895715"/>
            <a:chOff x="8539409" y="424060"/>
            <a:chExt cx="3109530" cy="289571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039E227-DDB9-2969-2F16-D49BAC333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6553" flipH="1">
              <a:off x="8539409" y="424060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703FC42-F229-753A-D640-17618226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427" y="645534"/>
              <a:ext cx="2917512" cy="2555538"/>
            </a:xfrm>
            <a:prstGeom prst="rect">
              <a:avLst/>
            </a:prstGeom>
          </p:spPr>
        </p:pic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D9BA489F-9CD9-3AC8-FDD0-007C00C49274}"/>
              </a:ext>
            </a:extLst>
          </p:cNvPr>
          <p:cNvGrpSpPr/>
          <p:nvPr/>
        </p:nvGrpSpPr>
        <p:grpSpPr>
          <a:xfrm>
            <a:off x="701267" y="475446"/>
            <a:ext cx="3090575" cy="3130525"/>
            <a:chOff x="701267" y="475446"/>
            <a:chExt cx="3090575" cy="313052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7210EC-0C7B-DF4F-73CA-DE61FD59C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73721">
              <a:off x="896127" y="475446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98956D6-013C-79ED-4CF4-AD88D05C3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67" y="635767"/>
              <a:ext cx="2918994" cy="2970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3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24261-DBDA-E848-9929-748955E9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48" y="1433615"/>
            <a:ext cx="2405104" cy="3990770"/>
          </a:xfrm>
          <a:prstGeom prst="rect">
            <a:avLst/>
          </a:prstGeom>
        </p:spPr>
      </p:pic>
      <p:grpSp>
        <p:nvGrpSpPr>
          <p:cNvPr id="21" name="4">
            <a:extLst>
              <a:ext uri="{FF2B5EF4-FFF2-40B4-BE49-F238E27FC236}">
                <a16:creationId xmlns:a16="http://schemas.microsoft.com/office/drawing/2014/main" id="{82BB0D3C-126F-307F-D763-664176CA405F}"/>
              </a:ext>
            </a:extLst>
          </p:cNvPr>
          <p:cNvGrpSpPr/>
          <p:nvPr/>
        </p:nvGrpSpPr>
        <p:grpSpPr>
          <a:xfrm>
            <a:off x="8315036" y="3547729"/>
            <a:ext cx="2895715" cy="2895715"/>
            <a:chOff x="8315036" y="3547729"/>
            <a:chExt cx="2895715" cy="289571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E11D207-A0BC-6333-4B88-31D9ABECA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05090">
              <a:off x="8315036" y="3547729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B568672-3CA3-C298-F66C-C319CBD2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60411" flipH="1">
              <a:off x="9077538" y="3791680"/>
              <a:ext cx="1455228" cy="2490230"/>
            </a:xfrm>
            <a:prstGeom prst="rect">
              <a:avLst/>
            </a:prstGeom>
          </p:spPr>
        </p:pic>
      </p:grpSp>
      <p:grpSp>
        <p:nvGrpSpPr>
          <p:cNvPr id="20" name="3">
            <a:extLst>
              <a:ext uri="{FF2B5EF4-FFF2-40B4-BE49-F238E27FC236}">
                <a16:creationId xmlns:a16="http://schemas.microsoft.com/office/drawing/2014/main" id="{A9C718D1-4D35-0993-2B2E-46C962CF9E37}"/>
              </a:ext>
            </a:extLst>
          </p:cNvPr>
          <p:cNvGrpSpPr/>
          <p:nvPr/>
        </p:nvGrpSpPr>
        <p:grpSpPr>
          <a:xfrm>
            <a:off x="1349500" y="3612422"/>
            <a:ext cx="2895715" cy="2895715"/>
            <a:chOff x="1349500" y="3612422"/>
            <a:chExt cx="2895715" cy="289571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279702-B21C-BB0C-A208-3A81ED483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1255" flipH="1">
              <a:off x="1349500" y="3612422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C79EE8B-A116-654C-3E6F-5DC3691E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42835" flipH="1">
              <a:off x="2137049" y="3819500"/>
              <a:ext cx="1639975" cy="2464493"/>
            </a:xfrm>
            <a:prstGeom prst="rect">
              <a:avLst/>
            </a:prstGeom>
          </p:spPr>
        </p:pic>
      </p:grpSp>
      <p:grpSp>
        <p:nvGrpSpPr>
          <p:cNvPr id="19" name="2">
            <a:extLst>
              <a:ext uri="{FF2B5EF4-FFF2-40B4-BE49-F238E27FC236}">
                <a16:creationId xmlns:a16="http://schemas.microsoft.com/office/drawing/2014/main" id="{CE8C80E4-2C09-9622-B84F-5F3AC27E780D}"/>
              </a:ext>
            </a:extLst>
          </p:cNvPr>
          <p:cNvGrpSpPr/>
          <p:nvPr/>
        </p:nvGrpSpPr>
        <p:grpSpPr>
          <a:xfrm>
            <a:off x="8539409" y="424060"/>
            <a:ext cx="2895715" cy="2895715"/>
            <a:chOff x="8539409" y="424060"/>
            <a:chExt cx="2895715" cy="289571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039E227-DDB9-2969-2F16-D49BAC333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6553" flipH="1">
              <a:off x="8539409" y="424060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703FC42-F229-753A-D640-17618226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1078" y="533146"/>
              <a:ext cx="1496884" cy="2593441"/>
            </a:xfrm>
            <a:prstGeom prst="rect">
              <a:avLst/>
            </a:prstGeom>
          </p:spPr>
        </p:pic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D9BA489F-9CD9-3AC8-FDD0-007C00C49274}"/>
              </a:ext>
            </a:extLst>
          </p:cNvPr>
          <p:cNvGrpSpPr/>
          <p:nvPr/>
        </p:nvGrpSpPr>
        <p:grpSpPr>
          <a:xfrm>
            <a:off x="896127" y="475446"/>
            <a:ext cx="2895715" cy="2895715"/>
            <a:chOff x="896127" y="475446"/>
            <a:chExt cx="2895715" cy="289571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7210EC-0C7B-DF4F-73CA-DE61FD59C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73721">
              <a:off x="896127" y="475446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98956D6-013C-79ED-4CF4-AD88D05C3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63810" y="493836"/>
              <a:ext cx="2760348" cy="285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0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24261-DBDA-E848-9929-748955E9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48" y="1433615"/>
            <a:ext cx="2405104" cy="3990770"/>
          </a:xfrm>
          <a:prstGeom prst="rect">
            <a:avLst/>
          </a:prstGeom>
        </p:spPr>
      </p:pic>
      <p:grpSp>
        <p:nvGrpSpPr>
          <p:cNvPr id="21" name="4">
            <a:extLst>
              <a:ext uri="{FF2B5EF4-FFF2-40B4-BE49-F238E27FC236}">
                <a16:creationId xmlns:a16="http://schemas.microsoft.com/office/drawing/2014/main" id="{82BB0D3C-126F-307F-D763-664176CA405F}"/>
              </a:ext>
            </a:extLst>
          </p:cNvPr>
          <p:cNvGrpSpPr/>
          <p:nvPr/>
        </p:nvGrpSpPr>
        <p:grpSpPr>
          <a:xfrm>
            <a:off x="8315036" y="3547729"/>
            <a:ext cx="2895715" cy="2895715"/>
            <a:chOff x="8315036" y="3547729"/>
            <a:chExt cx="2895715" cy="289571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E11D207-A0BC-6333-4B88-31D9ABECA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05090">
              <a:off x="8315036" y="3547729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B568672-3CA3-C298-F66C-C319CBD2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60411" flipH="1">
              <a:off x="8577546" y="4138781"/>
              <a:ext cx="2370693" cy="1842997"/>
            </a:xfrm>
            <a:prstGeom prst="rect">
              <a:avLst/>
            </a:prstGeom>
          </p:spPr>
        </p:pic>
      </p:grpSp>
      <p:grpSp>
        <p:nvGrpSpPr>
          <p:cNvPr id="20" name="3">
            <a:extLst>
              <a:ext uri="{FF2B5EF4-FFF2-40B4-BE49-F238E27FC236}">
                <a16:creationId xmlns:a16="http://schemas.microsoft.com/office/drawing/2014/main" id="{A9C718D1-4D35-0993-2B2E-46C962CF9E37}"/>
              </a:ext>
            </a:extLst>
          </p:cNvPr>
          <p:cNvGrpSpPr/>
          <p:nvPr/>
        </p:nvGrpSpPr>
        <p:grpSpPr>
          <a:xfrm>
            <a:off x="1349500" y="3612422"/>
            <a:ext cx="3013282" cy="2895715"/>
            <a:chOff x="1349500" y="3612422"/>
            <a:chExt cx="3013282" cy="289571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279702-B21C-BB0C-A208-3A81ED483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1255" flipH="1">
              <a:off x="1349500" y="3612422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C79EE8B-A116-654C-3E6F-5DC3691E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42835" flipH="1">
              <a:off x="1629090" y="4299184"/>
              <a:ext cx="2733692" cy="1733560"/>
            </a:xfrm>
            <a:prstGeom prst="rect">
              <a:avLst/>
            </a:prstGeom>
          </p:spPr>
        </p:pic>
      </p:grpSp>
      <p:grpSp>
        <p:nvGrpSpPr>
          <p:cNvPr id="19" name="2">
            <a:extLst>
              <a:ext uri="{FF2B5EF4-FFF2-40B4-BE49-F238E27FC236}">
                <a16:creationId xmlns:a16="http://schemas.microsoft.com/office/drawing/2014/main" id="{CE8C80E4-2C09-9622-B84F-5F3AC27E780D}"/>
              </a:ext>
            </a:extLst>
          </p:cNvPr>
          <p:cNvGrpSpPr/>
          <p:nvPr/>
        </p:nvGrpSpPr>
        <p:grpSpPr>
          <a:xfrm>
            <a:off x="8539409" y="424060"/>
            <a:ext cx="2895715" cy="2895715"/>
            <a:chOff x="8539409" y="424060"/>
            <a:chExt cx="2895715" cy="289571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039E227-DDB9-2969-2F16-D49BAC333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6553" flipH="1">
              <a:off x="8539409" y="424060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703FC42-F229-753A-D640-17618226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8129" y="1308113"/>
              <a:ext cx="2222798" cy="1239778"/>
            </a:xfrm>
            <a:prstGeom prst="rect">
              <a:avLst/>
            </a:prstGeom>
          </p:spPr>
        </p:pic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D9BA489F-9CD9-3AC8-FDD0-007C00C49274}"/>
              </a:ext>
            </a:extLst>
          </p:cNvPr>
          <p:cNvGrpSpPr/>
          <p:nvPr/>
        </p:nvGrpSpPr>
        <p:grpSpPr>
          <a:xfrm>
            <a:off x="896127" y="475446"/>
            <a:ext cx="2895715" cy="2895715"/>
            <a:chOff x="896127" y="475446"/>
            <a:chExt cx="2895715" cy="289571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7210EC-0C7B-DF4F-73CA-DE61FD59C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73721">
              <a:off x="896127" y="475446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98956D6-013C-79ED-4CF4-AD88D05C3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6943" y="935096"/>
              <a:ext cx="2599409" cy="2061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9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24261-DBDA-E848-9929-748955E9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48" y="1433615"/>
            <a:ext cx="2405104" cy="3990770"/>
          </a:xfrm>
          <a:prstGeom prst="rect">
            <a:avLst/>
          </a:prstGeom>
        </p:spPr>
      </p:pic>
      <p:grpSp>
        <p:nvGrpSpPr>
          <p:cNvPr id="21" name="4">
            <a:extLst>
              <a:ext uri="{FF2B5EF4-FFF2-40B4-BE49-F238E27FC236}">
                <a16:creationId xmlns:a16="http://schemas.microsoft.com/office/drawing/2014/main" id="{82BB0D3C-126F-307F-D763-664176CA405F}"/>
              </a:ext>
            </a:extLst>
          </p:cNvPr>
          <p:cNvGrpSpPr/>
          <p:nvPr/>
        </p:nvGrpSpPr>
        <p:grpSpPr>
          <a:xfrm>
            <a:off x="8315036" y="3547729"/>
            <a:ext cx="2895715" cy="2895715"/>
            <a:chOff x="8315036" y="3547729"/>
            <a:chExt cx="2895715" cy="289571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E11D207-A0BC-6333-4B88-31D9ABECA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05090">
              <a:off x="8315036" y="3547729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B568672-3CA3-C298-F66C-C319CBD2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39589">
              <a:off x="8612232" y="3913432"/>
              <a:ext cx="2002287" cy="1954613"/>
            </a:xfrm>
            <a:prstGeom prst="rect">
              <a:avLst/>
            </a:prstGeom>
          </p:spPr>
        </p:pic>
      </p:grpSp>
      <p:grpSp>
        <p:nvGrpSpPr>
          <p:cNvPr id="20" name="3">
            <a:extLst>
              <a:ext uri="{FF2B5EF4-FFF2-40B4-BE49-F238E27FC236}">
                <a16:creationId xmlns:a16="http://schemas.microsoft.com/office/drawing/2014/main" id="{A9C718D1-4D35-0993-2B2E-46C962CF9E37}"/>
              </a:ext>
            </a:extLst>
          </p:cNvPr>
          <p:cNvGrpSpPr/>
          <p:nvPr/>
        </p:nvGrpSpPr>
        <p:grpSpPr>
          <a:xfrm>
            <a:off x="1349500" y="3612422"/>
            <a:ext cx="2895715" cy="2895715"/>
            <a:chOff x="1349500" y="3612422"/>
            <a:chExt cx="2895715" cy="289571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279702-B21C-BB0C-A208-3A81ED483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1255" flipH="1">
              <a:off x="1349500" y="3612422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C79EE8B-A116-654C-3E6F-5DC3691E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42835" flipH="1">
              <a:off x="1941586" y="3905143"/>
              <a:ext cx="1669590" cy="2269232"/>
            </a:xfrm>
            <a:prstGeom prst="rect">
              <a:avLst/>
            </a:prstGeom>
          </p:spPr>
        </p:pic>
      </p:grpSp>
      <p:grpSp>
        <p:nvGrpSpPr>
          <p:cNvPr id="19" name="2">
            <a:extLst>
              <a:ext uri="{FF2B5EF4-FFF2-40B4-BE49-F238E27FC236}">
                <a16:creationId xmlns:a16="http://schemas.microsoft.com/office/drawing/2014/main" id="{CE8C80E4-2C09-9622-B84F-5F3AC27E780D}"/>
              </a:ext>
            </a:extLst>
          </p:cNvPr>
          <p:cNvGrpSpPr/>
          <p:nvPr/>
        </p:nvGrpSpPr>
        <p:grpSpPr>
          <a:xfrm>
            <a:off x="8539409" y="424060"/>
            <a:ext cx="2895715" cy="2895715"/>
            <a:chOff x="8539409" y="424060"/>
            <a:chExt cx="2895715" cy="289571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039E227-DDB9-2969-2F16-D49BAC333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6553" flipH="1">
              <a:off x="8539409" y="424060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114300" dist="241300" dir="2400000" sx="99000" sy="99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703FC42-F229-753A-D640-17618226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9439" y="865026"/>
              <a:ext cx="1992983" cy="2105189"/>
            </a:xfrm>
            <a:prstGeom prst="rect">
              <a:avLst/>
            </a:prstGeom>
          </p:spPr>
        </p:pic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D9BA489F-9CD9-3AC8-FDD0-007C00C49274}"/>
              </a:ext>
            </a:extLst>
          </p:cNvPr>
          <p:cNvGrpSpPr/>
          <p:nvPr/>
        </p:nvGrpSpPr>
        <p:grpSpPr>
          <a:xfrm>
            <a:off x="896127" y="475446"/>
            <a:ext cx="2895715" cy="2895715"/>
            <a:chOff x="896127" y="475446"/>
            <a:chExt cx="2895715" cy="289571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7210EC-0C7B-DF4F-73CA-DE61FD59C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73721">
              <a:off x="896127" y="475446"/>
              <a:ext cx="2895715" cy="2895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152400" dir="6600000" sx="102000" sy="102000" algn="tr" rotWithShape="0">
                <a:prstClr val="black">
                  <a:alpha val="31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98956D6-013C-79ED-4CF4-AD88D05C3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360632" y="984240"/>
              <a:ext cx="1973828" cy="1985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5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F3387E-74E1-A8C6-B53B-F732B17A879F}"/>
              </a:ext>
            </a:extLst>
          </p:cNvPr>
          <p:cNvSpPr/>
          <p:nvPr/>
        </p:nvSpPr>
        <p:spPr>
          <a:xfrm>
            <a:off x="0" y="2308193"/>
            <a:ext cx="12192000" cy="18110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155043-5CB4-192E-D861-F1AC5CE0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35" y="4021583"/>
            <a:ext cx="5566130" cy="3316511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C65398A-743A-87EA-F5B2-AF104654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0" y="1334857"/>
            <a:ext cx="1730683" cy="240497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ECB17BC-94F8-A354-4838-D89F296C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2046417"/>
            <a:ext cx="2486025" cy="1828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5CD08C-185A-C18F-F5D0-3FFCE8E58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89" y="1973669"/>
            <a:ext cx="1747861" cy="17661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257CA9-23FC-5F0F-A6E2-59C745B8E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34" y="1751445"/>
            <a:ext cx="2228560" cy="45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91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Comix Heavy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2</cp:revision>
  <dcterms:created xsi:type="dcterms:W3CDTF">2022-12-23T10:45:00Z</dcterms:created>
  <dcterms:modified xsi:type="dcterms:W3CDTF">2023-01-06T03:06:35Z</dcterms:modified>
</cp:coreProperties>
</file>