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13955"/>
    <a:srgbClr val="32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1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B05CB-6467-DA52-C31B-269672E58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34A492-C70F-5BFE-DD59-8D7F5E0D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D9D36-05CD-35D6-0941-8D6FE3B4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B6178-4CBD-29DA-30E6-5045FB40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0E898-6210-158F-7076-85B5F2DB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3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88FF5-F341-0816-260F-3065C1E2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D917B-77B9-71B8-5531-DEBA0825C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C444B-79EB-2862-70C5-717B1AC3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F51E8-266A-B937-0077-E8A4C36A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4A765-E020-B9FC-9667-615C3B2B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6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C0B0C9-9BD4-D972-332A-2FAA9CCA8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A12F0F-77A2-206C-2AFE-B9A0D35B9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DC716-28AB-605F-13A4-4F56A812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3E240-33C7-0563-99FE-322A4775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39481-439C-CE15-94FE-5D5C521B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3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FEF43-B8BF-0FCA-A3AC-A7953D16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BF501-2DEA-520E-A9F0-642FF4D3A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751DE7-00BE-20C8-BBC7-F3253CAD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69A73-7353-63EA-11E8-E7D7532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58C243-4853-52CD-DCE2-7F333CC0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4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46716-3E36-4FE5-8F73-B9D6B8E3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4D71E6-6362-E497-724B-0141D1374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0A51E-6503-A122-32C2-0334A7EA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B8B594-FAEC-2011-8926-1ED8857E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56A23B-40B7-E49C-93E9-42858A12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6B238-143E-3B1A-2EB7-CEAD5452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84BCC-85A6-D42D-E086-056A4767D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E87C2F-35E9-A6AB-A9FC-4681A4EDD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50632-8D3D-672E-44C9-FB4E189B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50C10E-9F2D-380C-CF20-F84ED549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36D592-6489-CBDE-4A5F-1CACFDC3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6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41E24-948F-A404-EB60-4EE35CF1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DCF11C-D0CD-1F0E-AE72-A9F1FE6C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A761B3-75DC-3450-5B46-B38AF7A30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D86F0B-9867-E8A3-4E93-96FFC8B15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49CE6D-EBB0-1E01-6ECE-FD2DF786E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F9D319-E434-5634-54F7-0653FEB3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A69549-88D1-494F-992F-CE88C430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8BC34B-83FC-DEE0-F3F4-2C2E98C9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3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9DEFA-4927-ED3F-C7A7-F3E476C1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8826D8-968F-9FD7-9672-4A4EAC7A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01F2F8-AF56-F37E-80A9-6A9E93CE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5CF59F-1F56-824B-F05F-42B48F29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2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F107E5-4A3C-E119-889B-E0290019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954838-40B0-3E9C-5438-54EA9D75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D815F-E208-3D3A-FF38-A769CB0C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7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054A5-5433-7976-6FBE-CE9EA9A1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84298-7A2F-2E95-20E8-8AD225936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82CD78-F698-1B56-C947-F1781ED9E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3C792E-4E24-BBA0-9FC8-4DA1D061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201854-1E36-905E-C822-2B579F91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A7F4D1-E0DE-0EDE-AC13-5E33F089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8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599CC-7A59-738D-88D2-C17E1AA3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7D333F-5EA1-B312-3791-4E6A72E4C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6CA934-5F8B-8EC9-FBF8-6FD623452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CD8C9-2E6B-8CEB-21AE-E5322949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CB4FFB-5565-97F7-530A-88BF3FC3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EB9ACA-1B55-9CE7-7F0E-B69AFD25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7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6DE5E-5B7D-8412-7171-7504534B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8FBE9F-AEB4-14D1-7BFA-641916407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7F563E-63B0-9841-52BA-12A0CC048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9013B-8D5E-4710-B93A-3C5AC1DA4281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E9721-AB3A-5C66-E035-F168095C9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45F66-B2B8-36DF-C7F5-A398133C0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065D-74F0-4B87-BD48-FFC3B2A43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B5D29DB2-4B0C-3288-99DF-70485379D9C0}"/>
              </a:ext>
            </a:extLst>
          </p:cNvPr>
          <p:cNvSpPr/>
          <p:nvPr/>
        </p:nvSpPr>
        <p:spPr>
          <a:xfrm>
            <a:off x="-591593" y="-3169693"/>
            <a:ext cx="13375185" cy="13197385"/>
          </a:xfrm>
          <a:prstGeom prst="ellipse">
            <a:avLst/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F9CD910-BD79-5454-E8B8-400847E7F05D}"/>
              </a:ext>
            </a:extLst>
          </p:cNvPr>
          <p:cNvSpPr/>
          <p:nvPr/>
        </p:nvSpPr>
        <p:spPr>
          <a:xfrm>
            <a:off x="719129" y="-1947871"/>
            <a:ext cx="10753739" cy="10753739"/>
          </a:xfrm>
          <a:prstGeom prst="ellipse">
            <a:avLst/>
          </a:pr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F65A992-CE25-FB72-7816-FFA6F3A06F97}"/>
              </a:ext>
            </a:extLst>
          </p:cNvPr>
          <p:cNvSpPr/>
          <p:nvPr/>
        </p:nvSpPr>
        <p:spPr>
          <a:xfrm>
            <a:off x="2138990" y="-528010"/>
            <a:ext cx="7914019" cy="7914019"/>
          </a:xfrm>
          <a:prstGeom prst="ellipse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0D50E8B-F9D3-0DA8-ABEE-032154012E1C}"/>
              </a:ext>
            </a:extLst>
          </p:cNvPr>
          <p:cNvSpPr/>
          <p:nvPr/>
        </p:nvSpPr>
        <p:spPr>
          <a:xfrm>
            <a:off x="3852908" y="1185908"/>
            <a:ext cx="4486183" cy="44861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B2EFFCC-72D8-0F32-05B6-309F07E05BED}"/>
              </a:ext>
            </a:extLst>
          </p:cNvPr>
          <p:cNvGrpSpPr/>
          <p:nvPr/>
        </p:nvGrpSpPr>
        <p:grpSpPr>
          <a:xfrm>
            <a:off x="4731990" y="1278385"/>
            <a:ext cx="2364750" cy="3770263"/>
            <a:chOff x="4687601" y="1118586"/>
            <a:chExt cx="2364750" cy="37702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B2F488-CB80-E6C1-286E-536978C87B22}"/>
                </a:ext>
              </a:extLst>
            </p:cNvPr>
            <p:cNvSpPr txBox="1"/>
            <p:nvPr/>
          </p:nvSpPr>
          <p:spPr>
            <a:xfrm>
              <a:off x="4687601" y="1118586"/>
              <a:ext cx="2364750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3900" b="1" dirty="0">
                  <a:solidFill>
                    <a:srgbClr val="00B0F0"/>
                  </a:solidFill>
                  <a:latin typeface="Bebas Neue Regular" panose="00000500000000000000" pitchFamily="2" charset="-52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AF03585-5A19-6702-EFE7-D2D4F3887BE9}"/>
                </a:ext>
              </a:extLst>
            </p:cNvPr>
            <p:cNvSpPr txBox="1"/>
            <p:nvPr/>
          </p:nvSpPr>
          <p:spPr>
            <a:xfrm>
              <a:off x="5211783" y="3898054"/>
              <a:ext cx="17684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00B0F0"/>
                  </a:solidFill>
                  <a:latin typeface="Bebas Neue Regular" panose="00000500000000000000" pitchFamily="2" charset="-52"/>
                  <a:cs typeface="Arial" panose="020B0604020202020204" pitchFamily="34" charset="0"/>
                </a:rPr>
                <a:t>месяцев</a:t>
              </a:r>
            </a:p>
          </p:txBody>
        </p:sp>
      </p:grpSp>
      <p:pic>
        <p:nvPicPr>
          <p:cNvPr id="10" name="Рисунок 9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1412C3C-1A92-76B7-6CAF-02453EE7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43" y="940472"/>
            <a:ext cx="2593566" cy="374827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3A77B92-B2A8-9BAE-48EC-81DBB4B26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9" y="3029066"/>
            <a:ext cx="2100263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есна">
            <a:extLst>
              <a:ext uri="{FF2B5EF4-FFF2-40B4-BE49-F238E27FC236}">
                <a16:creationId xmlns:a16="http://schemas.microsoft.com/office/drawing/2014/main" id="{202FCCB3-A0F6-1899-AB3A-559DF1DAE0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1"/>
          <a:stretch/>
        </p:blipFill>
        <p:spPr>
          <a:xfrm>
            <a:off x="0" y="0"/>
            <a:ext cx="12192000" cy="475200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E0899E5-2A93-0EAD-1B33-54677D31D6A4}"/>
              </a:ext>
            </a:extLst>
          </p:cNvPr>
          <p:cNvSpPr/>
          <p:nvPr/>
        </p:nvSpPr>
        <p:spPr>
          <a:xfrm>
            <a:off x="0" y="4713"/>
            <a:ext cx="4067863" cy="68532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AE054C6-EC1C-D5F9-315F-98E72D517F8F}"/>
              </a:ext>
            </a:extLst>
          </p:cNvPr>
          <p:cNvSpPr/>
          <p:nvPr/>
        </p:nvSpPr>
        <p:spPr>
          <a:xfrm>
            <a:off x="4069348" y="1"/>
            <a:ext cx="4066392" cy="68579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4883F87-FD98-45DA-C39F-CEEDA786BF35}"/>
              </a:ext>
            </a:extLst>
          </p:cNvPr>
          <p:cNvSpPr/>
          <p:nvPr/>
        </p:nvSpPr>
        <p:spPr>
          <a:xfrm>
            <a:off x="8133347" y="0"/>
            <a:ext cx="4058652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рот">
            <a:extLst>
              <a:ext uri="{FF2B5EF4-FFF2-40B4-BE49-F238E27FC236}">
                <a16:creationId xmlns:a16="http://schemas.microsoft.com/office/drawing/2014/main" id="{FC56C09C-1C25-2E04-BD9E-F97E032CB5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8267" y="3915206"/>
            <a:ext cx="2871145" cy="2793195"/>
          </a:xfrm>
          <a:prstGeom prst="rect">
            <a:avLst/>
          </a:prstGeom>
        </p:spPr>
      </p:pic>
      <p:grpSp>
        <p:nvGrpSpPr>
          <p:cNvPr id="20" name="Сентябрь">
            <a:extLst>
              <a:ext uri="{FF2B5EF4-FFF2-40B4-BE49-F238E27FC236}">
                <a16:creationId xmlns:a16="http://schemas.microsoft.com/office/drawing/2014/main" id="{CD688CBC-9DC4-8987-F5F1-C45CC6787003}"/>
              </a:ext>
            </a:extLst>
          </p:cNvPr>
          <p:cNvGrpSpPr/>
          <p:nvPr/>
        </p:nvGrpSpPr>
        <p:grpSpPr>
          <a:xfrm>
            <a:off x="379121" y="4996206"/>
            <a:ext cx="2880000" cy="630000"/>
            <a:chOff x="379121" y="4996206"/>
            <a:chExt cx="2880000" cy="6300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7C04A1FF-AA81-9E19-18F1-5057AD797F24}"/>
                </a:ext>
              </a:extLst>
            </p:cNvPr>
            <p:cNvSpPr/>
            <p:nvPr/>
          </p:nvSpPr>
          <p:spPr>
            <a:xfrm>
              <a:off x="379121" y="499620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СЕНТЯБРЬ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0CE127-BA5B-00B9-45A5-DB08455F96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259" y="513120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Май">
            <a:extLst>
              <a:ext uri="{FF2B5EF4-FFF2-40B4-BE49-F238E27FC236}">
                <a16:creationId xmlns:a16="http://schemas.microsoft.com/office/drawing/2014/main" id="{4342B085-FD92-F16B-2883-FFB742D01558}"/>
              </a:ext>
            </a:extLst>
          </p:cNvPr>
          <p:cNvGrpSpPr/>
          <p:nvPr/>
        </p:nvGrpSpPr>
        <p:grpSpPr>
          <a:xfrm>
            <a:off x="3359696" y="5013176"/>
            <a:ext cx="2880000" cy="630000"/>
            <a:chOff x="3359696" y="5013176"/>
            <a:chExt cx="2880000" cy="63000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8C805FDA-ECC1-605D-0DFD-22B90F099317}"/>
                </a:ext>
              </a:extLst>
            </p:cNvPr>
            <p:cNvSpPr/>
            <p:nvPr/>
          </p:nvSpPr>
          <p:spPr>
            <a:xfrm>
              <a:off x="3359696" y="501317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МАЙ</a:t>
              </a: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EC5DE7B-E9D7-94EE-15B9-4322E42882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834" y="514817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Апрель">
            <a:extLst>
              <a:ext uri="{FF2B5EF4-FFF2-40B4-BE49-F238E27FC236}">
                <a16:creationId xmlns:a16="http://schemas.microsoft.com/office/drawing/2014/main" id="{BE2217C9-5DED-D52F-A5D0-F8787EFC5E15}"/>
              </a:ext>
            </a:extLst>
          </p:cNvPr>
          <p:cNvGrpSpPr/>
          <p:nvPr/>
        </p:nvGrpSpPr>
        <p:grpSpPr>
          <a:xfrm>
            <a:off x="6384032" y="5013176"/>
            <a:ext cx="2880000" cy="630000"/>
            <a:chOff x="6384032" y="5013176"/>
            <a:chExt cx="2880000" cy="63000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C1B5C97-5B59-CECE-347F-82AC0757C006}"/>
                </a:ext>
              </a:extLst>
            </p:cNvPr>
            <p:cNvSpPr/>
            <p:nvPr/>
          </p:nvSpPr>
          <p:spPr>
            <a:xfrm>
              <a:off x="6384032" y="501317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АПРЕЛЬ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FE560784-858E-78B0-FEF4-2248F3972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4170" y="514817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Март">
            <a:extLst>
              <a:ext uri="{FF2B5EF4-FFF2-40B4-BE49-F238E27FC236}">
                <a16:creationId xmlns:a16="http://schemas.microsoft.com/office/drawing/2014/main" id="{28BFE901-D444-3F94-498C-99004C73584B}"/>
              </a:ext>
            </a:extLst>
          </p:cNvPr>
          <p:cNvGrpSpPr/>
          <p:nvPr/>
        </p:nvGrpSpPr>
        <p:grpSpPr>
          <a:xfrm>
            <a:off x="379121" y="5860302"/>
            <a:ext cx="2880000" cy="630000"/>
            <a:chOff x="379121" y="5860302"/>
            <a:chExt cx="2880000" cy="630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7993A1C7-CB79-7EC2-3A18-5B6E0A6AAE5C}"/>
                </a:ext>
              </a:extLst>
            </p:cNvPr>
            <p:cNvSpPr/>
            <p:nvPr/>
          </p:nvSpPr>
          <p:spPr>
            <a:xfrm>
              <a:off x="379121" y="58603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МАРТ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82C81DA-9C91-D69F-1D9F-7FCD7BA0D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259" y="59953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Февраль">
            <a:extLst>
              <a:ext uri="{FF2B5EF4-FFF2-40B4-BE49-F238E27FC236}">
                <a16:creationId xmlns:a16="http://schemas.microsoft.com/office/drawing/2014/main" id="{3E4ADA01-0661-D0DF-69A2-81CBD24C857B}"/>
              </a:ext>
            </a:extLst>
          </p:cNvPr>
          <p:cNvGrpSpPr/>
          <p:nvPr/>
        </p:nvGrpSpPr>
        <p:grpSpPr>
          <a:xfrm>
            <a:off x="3359696" y="5877272"/>
            <a:ext cx="2880000" cy="630000"/>
            <a:chOff x="3359696" y="5877272"/>
            <a:chExt cx="2880000" cy="63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698E1FD4-C62D-558E-7429-BE4583F1FF5D}"/>
                </a:ext>
              </a:extLst>
            </p:cNvPr>
            <p:cNvSpPr/>
            <p:nvPr/>
          </p:nvSpPr>
          <p:spPr>
            <a:xfrm>
              <a:off x="3359696" y="587727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ФЕВРАЛЬ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F20FE54-0BD4-2B41-4C50-DF09D205E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834" y="601227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Июнь">
            <a:extLst>
              <a:ext uri="{FF2B5EF4-FFF2-40B4-BE49-F238E27FC236}">
                <a16:creationId xmlns:a16="http://schemas.microsoft.com/office/drawing/2014/main" id="{81E52FAB-938A-8E7B-D026-B44C65C46594}"/>
              </a:ext>
            </a:extLst>
          </p:cNvPr>
          <p:cNvGrpSpPr/>
          <p:nvPr/>
        </p:nvGrpSpPr>
        <p:grpSpPr>
          <a:xfrm>
            <a:off x="6384032" y="5877272"/>
            <a:ext cx="2880000" cy="630000"/>
            <a:chOff x="6384032" y="5877272"/>
            <a:chExt cx="2880000" cy="63000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531ADF08-39BB-1F71-0822-E9A39A6F2A6A}"/>
                </a:ext>
              </a:extLst>
            </p:cNvPr>
            <p:cNvSpPr/>
            <p:nvPr/>
          </p:nvSpPr>
          <p:spPr>
            <a:xfrm>
              <a:off x="6384032" y="587727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ИЮНЬ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900E119-75ED-ADE9-D43F-236AAF5F4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4170" y="601227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4C23B44-8629-66AB-6E61-512223464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0" y="5127644"/>
            <a:ext cx="359212" cy="36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6150D0-C97B-B013-A768-2E1DDD4245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07" y="5142418"/>
            <a:ext cx="359212" cy="36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A09AE61-A5EC-6ECE-63B5-18B0670F6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92" y="6016601"/>
            <a:ext cx="359212" cy="36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D941709-CAD2-DB63-F6E8-D9B2E6EFC1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35" y="6016905"/>
            <a:ext cx="359212" cy="36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1A3CC69-7C7B-4189-B04C-3A2BA06D67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1" y="5987054"/>
            <a:ext cx="359212" cy="36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6C77192-FF4F-507F-5A62-F9B11699C1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25" y="5150907"/>
            <a:ext cx="35921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схит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Лето">
            <a:extLst>
              <a:ext uri="{FF2B5EF4-FFF2-40B4-BE49-F238E27FC236}">
                <a16:creationId xmlns:a16="http://schemas.microsoft.com/office/drawing/2014/main" id="{2F52C944-B2F3-E41F-1147-290C1509C4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r="31038"/>
          <a:stretch/>
        </p:blipFill>
        <p:spPr>
          <a:xfrm>
            <a:off x="-26" y="0"/>
            <a:ext cx="12192026" cy="4752000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B7BA3C2-5BA4-EBB4-6659-3442D9127A26}"/>
              </a:ext>
            </a:extLst>
          </p:cNvPr>
          <p:cNvSpPr/>
          <p:nvPr/>
        </p:nvSpPr>
        <p:spPr>
          <a:xfrm>
            <a:off x="0" y="4713"/>
            <a:ext cx="4067863" cy="68532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B806EDE-F773-7B00-DB46-390C2212103B}"/>
              </a:ext>
            </a:extLst>
          </p:cNvPr>
          <p:cNvSpPr/>
          <p:nvPr/>
        </p:nvSpPr>
        <p:spPr>
          <a:xfrm>
            <a:off x="4069348" y="1"/>
            <a:ext cx="4066392" cy="68579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4144988-05BA-C98D-F26B-55CB70172B28}"/>
              </a:ext>
            </a:extLst>
          </p:cNvPr>
          <p:cNvSpPr/>
          <p:nvPr/>
        </p:nvSpPr>
        <p:spPr>
          <a:xfrm>
            <a:off x="8133347" y="0"/>
            <a:ext cx="4058652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Август">
            <a:extLst>
              <a:ext uri="{FF2B5EF4-FFF2-40B4-BE49-F238E27FC236}">
                <a16:creationId xmlns:a16="http://schemas.microsoft.com/office/drawing/2014/main" id="{9B75FDE9-3CC1-5768-2FD7-993FFF9F069E}"/>
              </a:ext>
            </a:extLst>
          </p:cNvPr>
          <p:cNvGrpSpPr/>
          <p:nvPr/>
        </p:nvGrpSpPr>
        <p:grpSpPr>
          <a:xfrm>
            <a:off x="379121" y="4996206"/>
            <a:ext cx="2880000" cy="630000"/>
            <a:chOff x="379121" y="4996206"/>
            <a:chExt cx="2880000" cy="63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D5035704-7300-61F3-0DB5-55EB3E342FF9}"/>
                </a:ext>
              </a:extLst>
            </p:cNvPr>
            <p:cNvSpPr/>
            <p:nvPr/>
          </p:nvSpPr>
          <p:spPr>
            <a:xfrm>
              <a:off x="379121" y="499620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АВГУСТ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3D4005A-CF39-5714-37B4-FCD0A76379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259" y="513120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Май">
            <a:extLst>
              <a:ext uri="{FF2B5EF4-FFF2-40B4-BE49-F238E27FC236}">
                <a16:creationId xmlns:a16="http://schemas.microsoft.com/office/drawing/2014/main" id="{E0509DE9-7B11-282B-639C-9E079DD05F76}"/>
              </a:ext>
            </a:extLst>
          </p:cNvPr>
          <p:cNvGrpSpPr/>
          <p:nvPr/>
        </p:nvGrpSpPr>
        <p:grpSpPr>
          <a:xfrm>
            <a:off x="3359696" y="5013176"/>
            <a:ext cx="2880000" cy="630000"/>
            <a:chOff x="3359696" y="5013176"/>
            <a:chExt cx="2880000" cy="630000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A59B6211-7A04-F69D-3ED1-734ADE3D4FF5}"/>
                </a:ext>
              </a:extLst>
            </p:cNvPr>
            <p:cNvSpPr/>
            <p:nvPr/>
          </p:nvSpPr>
          <p:spPr>
            <a:xfrm>
              <a:off x="3359696" y="501317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МАЙ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7B5CE1FD-7A8B-C4A1-AF26-1EB58370EE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834" y="514817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Июнь">
            <a:extLst>
              <a:ext uri="{FF2B5EF4-FFF2-40B4-BE49-F238E27FC236}">
                <a16:creationId xmlns:a16="http://schemas.microsoft.com/office/drawing/2014/main" id="{51DBA7D9-DDE1-AEFD-5BAF-4C87ECB27F93}"/>
              </a:ext>
            </a:extLst>
          </p:cNvPr>
          <p:cNvGrpSpPr/>
          <p:nvPr/>
        </p:nvGrpSpPr>
        <p:grpSpPr>
          <a:xfrm>
            <a:off x="6384032" y="5013176"/>
            <a:ext cx="2880000" cy="630000"/>
            <a:chOff x="6384032" y="5013176"/>
            <a:chExt cx="2880000" cy="630000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2CF08BC1-88F1-A986-320B-A223DA0C87A5}"/>
                </a:ext>
              </a:extLst>
            </p:cNvPr>
            <p:cNvSpPr/>
            <p:nvPr/>
          </p:nvSpPr>
          <p:spPr>
            <a:xfrm>
              <a:off x="6384032" y="501317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ИЮНЬ</a:t>
              </a: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AA8739A-4553-1833-BD3B-971202B86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4170" y="514817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Январь">
            <a:extLst>
              <a:ext uri="{FF2B5EF4-FFF2-40B4-BE49-F238E27FC236}">
                <a16:creationId xmlns:a16="http://schemas.microsoft.com/office/drawing/2014/main" id="{2EE8BE67-66D6-6BB7-EA2A-EDD53258E20A}"/>
              </a:ext>
            </a:extLst>
          </p:cNvPr>
          <p:cNvGrpSpPr/>
          <p:nvPr/>
        </p:nvGrpSpPr>
        <p:grpSpPr>
          <a:xfrm>
            <a:off x="379121" y="5860302"/>
            <a:ext cx="2880000" cy="630000"/>
            <a:chOff x="379121" y="5860302"/>
            <a:chExt cx="2880000" cy="63000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55E14071-C712-5940-FC63-8D28B8709085}"/>
                </a:ext>
              </a:extLst>
            </p:cNvPr>
            <p:cNvSpPr/>
            <p:nvPr/>
          </p:nvSpPr>
          <p:spPr>
            <a:xfrm>
              <a:off x="379121" y="58603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ЯНВАРЬ</a:t>
              </a: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1D49527F-D78E-6F0E-1F04-090D5B18E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259" y="59953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Июль">
            <a:extLst>
              <a:ext uri="{FF2B5EF4-FFF2-40B4-BE49-F238E27FC236}">
                <a16:creationId xmlns:a16="http://schemas.microsoft.com/office/drawing/2014/main" id="{6ED379BF-08E3-4F97-F00B-3BD01A702FCB}"/>
              </a:ext>
            </a:extLst>
          </p:cNvPr>
          <p:cNvGrpSpPr/>
          <p:nvPr/>
        </p:nvGrpSpPr>
        <p:grpSpPr>
          <a:xfrm>
            <a:off x="3359696" y="5877272"/>
            <a:ext cx="2880000" cy="630000"/>
            <a:chOff x="3359696" y="5877272"/>
            <a:chExt cx="2880000" cy="63000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C2ECE4C0-6F4D-B04E-BB91-02E9158272EC}"/>
                </a:ext>
              </a:extLst>
            </p:cNvPr>
            <p:cNvSpPr/>
            <p:nvPr/>
          </p:nvSpPr>
          <p:spPr>
            <a:xfrm>
              <a:off x="3359696" y="587727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ИЮЛЬ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6AD5178-53B0-EFE4-4BB6-281C997B56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834" y="601227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Ноябрь">
            <a:extLst>
              <a:ext uri="{FF2B5EF4-FFF2-40B4-BE49-F238E27FC236}">
                <a16:creationId xmlns:a16="http://schemas.microsoft.com/office/drawing/2014/main" id="{5BCC4D1D-8328-023B-59AD-64791E847A0F}"/>
              </a:ext>
            </a:extLst>
          </p:cNvPr>
          <p:cNvGrpSpPr/>
          <p:nvPr/>
        </p:nvGrpSpPr>
        <p:grpSpPr>
          <a:xfrm>
            <a:off x="6384032" y="5877272"/>
            <a:ext cx="2880000" cy="630000"/>
            <a:chOff x="6384032" y="5877272"/>
            <a:chExt cx="2880000" cy="630000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B01E6A32-AE2E-6E55-162C-209286CDF214}"/>
                </a:ext>
              </a:extLst>
            </p:cNvPr>
            <p:cNvSpPr/>
            <p:nvPr/>
          </p:nvSpPr>
          <p:spPr>
            <a:xfrm>
              <a:off x="6384032" y="587727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НОЯБРЬ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DAF1C30-BC70-9D8E-C550-10977CA53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4170" y="601227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D3DCF-840E-C5EC-DE6B-9C03E80C8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4" y="5995772"/>
            <a:ext cx="359212" cy="3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32D3E43-EC7E-9082-639F-A5C734C97B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75" y="6014626"/>
            <a:ext cx="359212" cy="36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59F837-5529-4664-8A6E-076D371E9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20" y="5149336"/>
            <a:ext cx="359212" cy="36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8C87A6C-BA8F-2572-04C9-2D9E29E2A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95" y="6012486"/>
            <a:ext cx="359212" cy="36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8CDBA22-487A-A2DF-A10E-6F72EBD3E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7" y="5125160"/>
            <a:ext cx="359212" cy="36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57E5D7-8916-331C-D910-6FD5C5CAFD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5150907"/>
            <a:ext cx="359212" cy="360000"/>
          </a:xfrm>
          <a:prstGeom prst="rect">
            <a:avLst/>
          </a:prstGeom>
        </p:spPr>
      </p:pic>
      <p:pic>
        <p:nvPicPr>
          <p:cNvPr id="42" name="Крот">
            <a:extLst>
              <a:ext uri="{FF2B5EF4-FFF2-40B4-BE49-F238E27FC236}">
                <a16:creationId xmlns:a16="http://schemas.microsoft.com/office/drawing/2014/main" id="{B016B40F-3093-6D12-D7E4-072ED67FC3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8267" y="3915206"/>
            <a:ext cx="2871145" cy="27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осхит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сень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F9C5663-6477-7778-C7B7-A3F5DD43DF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1"/>
          <a:stretch/>
        </p:blipFill>
        <p:spPr>
          <a:xfrm>
            <a:off x="0" y="0"/>
            <a:ext cx="12192000" cy="4752000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15262E2-E76B-DD07-7E75-29A182FE5D4C}"/>
              </a:ext>
            </a:extLst>
          </p:cNvPr>
          <p:cNvSpPr/>
          <p:nvPr/>
        </p:nvSpPr>
        <p:spPr>
          <a:xfrm>
            <a:off x="0" y="4713"/>
            <a:ext cx="4067863" cy="68532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CDF94E6-4C1C-8C9D-07F8-88891E56BBCB}"/>
              </a:ext>
            </a:extLst>
          </p:cNvPr>
          <p:cNvSpPr/>
          <p:nvPr/>
        </p:nvSpPr>
        <p:spPr>
          <a:xfrm>
            <a:off x="4069348" y="1"/>
            <a:ext cx="4066392" cy="68579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E868B02C-317C-4908-2BDF-8D5ABCF2D4B1}"/>
              </a:ext>
            </a:extLst>
          </p:cNvPr>
          <p:cNvSpPr/>
          <p:nvPr/>
        </p:nvSpPr>
        <p:spPr>
          <a:xfrm>
            <a:off x="8133347" y="0"/>
            <a:ext cx="4058652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Сентябрь">
            <a:extLst>
              <a:ext uri="{FF2B5EF4-FFF2-40B4-BE49-F238E27FC236}">
                <a16:creationId xmlns:a16="http://schemas.microsoft.com/office/drawing/2014/main" id="{4033DEC5-3563-29B1-BA74-3B70B832FD15}"/>
              </a:ext>
            </a:extLst>
          </p:cNvPr>
          <p:cNvGrpSpPr/>
          <p:nvPr/>
        </p:nvGrpSpPr>
        <p:grpSpPr>
          <a:xfrm>
            <a:off x="379121" y="4996206"/>
            <a:ext cx="2880000" cy="630000"/>
            <a:chOff x="379121" y="4996206"/>
            <a:chExt cx="2880000" cy="63000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22703211-609F-0819-93EF-9C29D039486B}"/>
                </a:ext>
              </a:extLst>
            </p:cNvPr>
            <p:cNvSpPr/>
            <p:nvPr/>
          </p:nvSpPr>
          <p:spPr>
            <a:xfrm>
              <a:off x="379121" y="499620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СЕНТЯБРЬ</a:t>
              </a: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2C94E8E2-6F30-87F9-CFEA-30462F37A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259" y="513120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Август">
            <a:extLst>
              <a:ext uri="{FF2B5EF4-FFF2-40B4-BE49-F238E27FC236}">
                <a16:creationId xmlns:a16="http://schemas.microsoft.com/office/drawing/2014/main" id="{199FF34E-20CE-52C5-05F2-A57D14F872A3}"/>
              </a:ext>
            </a:extLst>
          </p:cNvPr>
          <p:cNvGrpSpPr/>
          <p:nvPr/>
        </p:nvGrpSpPr>
        <p:grpSpPr>
          <a:xfrm>
            <a:off x="3359696" y="5013176"/>
            <a:ext cx="2880000" cy="630000"/>
            <a:chOff x="3359696" y="5013176"/>
            <a:chExt cx="2880000" cy="630000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4FFB7984-1FAA-299D-BEF3-9C1312663CC3}"/>
                </a:ext>
              </a:extLst>
            </p:cNvPr>
            <p:cNvSpPr/>
            <p:nvPr/>
          </p:nvSpPr>
          <p:spPr>
            <a:xfrm>
              <a:off x="3359696" y="501317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АВГУСТ</a:t>
              </a: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8CA0470B-23DB-6E98-638E-B795AD3FF9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834" y="514817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Октябрь">
            <a:extLst>
              <a:ext uri="{FF2B5EF4-FFF2-40B4-BE49-F238E27FC236}">
                <a16:creationId xmlns:a16="http://schemas.microsoft.com/office/drawing/2014/main" id="{D51A12D1-5105-75E4-3A50-EA6DBB4426DA}"/>
              </a:ext>
            </a:extLst>
          </p:cNvPr>
          <p:cNvGrpSpPr/>
          <p:nvPr/>
        </p:nvGrpSpPr>
        <p:grpSpPr>
          <a:xfrm>
            <a:off x="6384032" y="5013176"/>
            <a:ext cx="2880000" cy="630000"/>
            <a:chOff x="6384032" y="5013176"/>
            <a:chExt cx="2880000" cy="630000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7A91A2A5-0D9A-0E9A-858E-249D963153B8}"/>
                </a:ext>
              </a:extLst>
            </p:cNvPr>
            <p:cNvSpPr/>
            <p:nvPr/>
          </p:nvSpPr>
          <p:spPr>
            <a:xfrm>
              <a:off x="6384032" y="501317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ОКТЯБРЬ</a:t>
              </a:r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FAB4E741-6B8D-DA59-144E-8137FEAFA5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4170" y="514817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Март">
            <a:extLst>
              <a:ext uri="{FF2B5EF4-FFF2-40B4-BE49-F238E27FC236}">
                <a16:creationId xmlns:a16="http://schemas.microsoft.com/office/drawing/2014/main" id="{356892B8-EC85-CA53-DC7F-A5ACBD6C8762}"/>
              </a:ext>
            </a:extLst>
          </p:cNvPr>
          <p:cNvGrpSpPr/>
          <p:nvPr/>
        </p:nvGrpSpPr>
        <p:grpSpPr>
          <a:xfrm>
            <a:off x="379121" y="5860302"/>
            <a:ext cx="2880000" cy="630000"/>
            <a:chOff x="379121" y="5860302"/>
            <a:chExt cx="2880000" cy="630000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2244DD21-0F09-D4D2-7AB7-684C76CD494E}"/>
                </a:ext>
              </a:extLst>
            </p:cNvPr>
            <p:cNvSpPr/>
            <p:nvPr/>
          </p:nvSpPr>
          <p:spPr>
            <a:xfrm>
              <a:off x="379121" y="58603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МАРТ</a:t>
              </a: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B0C7DA77-39C4-577F-FF6A-C0892BE65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259" y="59953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Декабрь">
            <a:extLst>
              <a:ext uri="{FF2B5EF4-FFF2-40B4-BE49-F238E27FC236}">
                <a16:creationId xmlns:a16="http://schemas.microsoft.com/office/drawing/2014/main" id="{AEFE9402-F551-E07F-ED4A-15A9D6229E5D}"/>
              </a:ext>
            </a:extLst>
          </p:cNvPr>
          <p:cNvGrpSpPr/>
          <p:nvPr/>
        </p:nvGrpSpPr>
        <p:grpSpPr>
          <a:xfrm>
            <a:off x="3359696" y="5877272"/>
            <a:ext cx="2880000" cy="630000"/>
            <a:chOff x="3359696" y="5877272"/>
            <a:chExt cx="2880000" cy="630000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EAF73A-3EAD-544B-0FC5-34933569025D}"/>
                </a:ext>
              </a:extLst>
            </p:cNvPr>
            <p:cNvSpPr/>
            <p:nvPr/>
          </p:nvSpPr>
          <p:spPr>
            <a:xfrm>
              <a:off x="3359696" y="587727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ДЕКАБРЬ</a:t>
              </a: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DD955FE5-C225-3D93-6F83-4B9F30A9CD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834" y="601227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Ноябрь">
            <a:extLst>
              <a:ext uri="{FF2B5EF4-FFF2-40B4-BE49-F238E27FC236}">
                <a16:creationId xmlns:a16="http://schemas.microsoft.com/office/drawing/2014/main" id="{32F5284D-D55D-25CD-FE37-9DCE5799EECE}"/>
              </a:ext>
            </a:extLst>
          </p:cNvPr>
          <p:cNvGrpSpPr/>
          <p:nvPr/>
        </p:nvGrpSpPr>
        <p:grpSpPr>
          <a:xfrm>
            <a:off x="6384032" y="5877272"/>
            <a:ext cx="2880000" cy="630000"/>
            <a:chOff x="6384032" y="5877272"/>
            <a:chExt cx="2880000" cy="630000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22A16015-8F09-4D13-AC47-06A9E155D8FF}"/>
                </a:ext>
              </a:extLst>
            </p:cNvPr>
            <p:cNvSpPr/>
            <p:nvPr/>
          </p:nvSpPr>
          <p:spPr>
            <a:xfrm>
              <a:off x="6384032" y="587727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НОЯБРЬ</a:t>
              </a: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5C7E7F3F-C530-5FEB-6B5B-98517C45D6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4170" y="601227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81E959C-0220-F750-55C2-ACDFB36169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4" y="5995772"/>
            <a:ext cx="359212" cy="36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A2D9A40-62CF-C20D-D5F4-0874CF920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68" y="6011740"/>
            <a:ext cx="359212" cy="3600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47DE758-33E1-8E01-3508-A5AD65738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7" y="5125160"/>
            <a:ext cx="359212" cy="3600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EC62A41-E34A-955C-C0E7-B8BA878C4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80" y="5138028"/>
            <a:ext cx="359212" cy="360000"/>
          </a:xfrm>
          <a:prstGeom prst="rect">
            <a:avLst/>
          </a:prstGeom>
        </p:spPr>
      </p:pic>
      <p:pic>
        <p:nvPicPr>
          <p:cNvPr id="78" name="Крот">
            <a:extLst>
              <a:ext uri="{FF2B5EF4-FFF2-40B4-BE49-F238E27FC236}">
                <a16:creationId xmlns:a16="http://schemas.microsoft.com/office/drawing/2014/main" id="{D401ADBC-583E-AE3C-9DA5-64CBE133B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8267" y="3915206"/>
            <a:ext cx="2871145" cy="279319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4369292-0F6B-490E-4511-1CAC68FD8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44" y="6007231"/>
            <a:ext cx="359212" cy="360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C5FF30-0DCA-2FA9-EC4F-C9529E5AA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89" y="5142756"/>
            <a:ext cx="35921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осхит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има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007A8D4-4706-E3B0-C877-11D38A751F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1"/>
          <a:stretch/>
        </p:blipFill>
        <p:spPr>
          <a:xfrm>
            <a:off x="0" y="0"/>
            <a:ext cx="12192000" cy="475200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44FC1DE-0F10-AD31-2A7F-CB34CD31FFF8}"/>
              </a:ext>
            </a:extLst>
          </p:cNvPr>
          <p:cNvSpPr/>
          <p:nvPr/>
        </p:nvSpPr>
        <p:spPr>
          <a:xfrm>
            <a:off x="0" y="4713"/>
            <a:ext cx="4067863" cy="685328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C6534F2-1921-25C3-8BD9-CD03E0403C89}"/>
              </a:ext>
            </a:extLst>
          </p:cNvPr>
          <p:cNvSpPr/>
          <p:nvPr/>
        </p:nvSpPr>
        <p:spPr>
          <a:xfrm>
            <a:off x="4069348" y="1"/>
            <a:ext cx="4066392" cy="685799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EF178ED-3DE1-E4F4-3C35-229BEA2D50FF}"/>
              </a:ext>
            </a:extLst>
          </p:cNvPr>
          <p:cNvSpPr/>
          <p:nvPr/>
        </p:nvSpPr>
        <p:spPr>
          <a:xfrm>
            <a:off x="8133347" y="0"/>
            <a:ext cx="4058652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Март">
            <a:extLst>
              <a:ext uri="{FF2B5EF4-FFF2-40B4-BE49-F238E27FC236}">
                <a16:creationId xmlns:a16="http://schemas.microsoft.com/office/drawing/2014/main" id="{07BB1833-0EC7-D7CE-9DE1-BE3172B6AEE1}"/>
              </a:ext>
            </a:extLst>
          </p:cNvPr>
          <p:cNvGrpSpPr/>
          <p:nvPr/>
        </p:nvGrpSpPr>
        <p:grpSpPr>
          <a:xfrm>
            <a:off x="379121" y="4996206"/>
            <a:ext cx="2880000" cy="630000"/>
            <a:chOff x="379121" y="4996206"/>
            <a:chExt cx="2880000" cy="630000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5DBFB2D8-1CE2-4437-37B2-9E70ED9B2F6D}"/>
                </a:ext>
              </a:extLst>
            </p:cNvPr>
            <p:cNvSpPr/>
            <p:nvPr/>
          </p:nvSpPr>
          <p:spPr>
            <a:xfrm>
              <a:off x="379121" y="499620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МАРТ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B127742-2699-D0D0-05A7-DF7EE7D42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259" y="513120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Май">
            <a:extLst>
              <a:ext uri="{FF2B5EF4-FFF2-40B4-BE49-F238E27FC236}">
                <a16:creationId xmlns:a16="http://schemas.microsoft.com/office/drawing/2014/main" id="{80D0915A-EB79-03B8-3A67-39D9492F89A0}"/>
              </a:ext>
            </a:extLst>
          </p:cNvPr>
          <p:cNvGrpSpPr/>
          <p:nvPr/>
        </p:nvGrpSpPr>
        <p:grpSpPr>
          <a:xfrm>
            <a:off x="3359696" y="5013176"/>
            <a:ext cx="2880000" cy="630000"/>
            <a:chOff x="3359696" y="5013176"/>
            <a:chExt cx="2880000" cy="630000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2FD00B6-316F-C242-229A-AB3B6D0CA944}"/>
                </a:ext>
              </a:extLst>
            </p:cNvPr>
            <p:cNvSpPr/>
            <p:nvPr/>
          </p:nvSpPr>
          <p:spPr>
            <a:xfrm>
              <a:off x="3359696" y="501317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МАЙ</a:t>
              </a: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D8EDC9E8-1070-C225-B940-8EAB05EF46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834" y="514817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Февраль">
            <a:extLst>
              <a:ext uri="{FF2B5EF4-FFF2-40B4-BE49-F238E27FC236}">
                <a16:creationId xmlns:a16="http://schemas.microsoft.com/office/drawing/2014/main" id="{217F4368-9398-C893-084F-A8FCF9388B46}"/>
              </a:ext>
            </a:extLst>
          </p:cNvPr>
          <p:cNvGrpSpPr/>
          <p:nvPr/>
        </p:nvGrpSpPr>
        <p:grpSpPr>
          <a:xfrm>
            <a:off x="6384032" y="5013176"/>
            <a:ext cx="2880000" cy="630000"/>
            <a:chOff x="6384032" y="5013176"/>
            <a:chExt cx="2880000" cy="630000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0041C9E0-5162-94E8-318A-D0019CD37472}"/>
                </a:ext>
              </a:extLst>
            </p:cNvPr>
            <p:cNvSpPr/>
            <p:nvPr/>
          </p:nvSpPr>
          <p:spPr>
            <a:xfrm>
              <a:off x="6384032" y="5013176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ФЕВРАЛЬ</a:t>
              </a: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61E01ED-0C19-89FB-2A87-2691568A2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4170" y="514817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Январь">
            <a:extLst>
              <a:ext uri="{FF2B5EF4-FFF2-40B4-BE49-F238E27FC236}">
                <a16:creationId xmlns:a16="http://schemas.microsoft.com/office/drawing/2014/main" id="{0133915D-0D6F-B1AD-2E7E-B0D8E382BCE3}"/>
              </a:ext>
            </a:extLst>
          </p:cNvPr>
          <p:cNvGrpSpPr/>
          <p:nvPr/>
        </p:nvGrpSpPr>
        <p:grpSpPr>
          <a:xfrm>
            <a:off x="379121" y="5860302"/>
            <a:ext cx="2880000" cy="630000"/>
            <a:chOff x="379121" y="5860302"/>
            <a:chExt cx="2880000" cy="630000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B346AE8A-1DC1-D382-F933-47A66D670700}"/>
                </a:ext>
              </a:extLst>
            </p:cNvPr>
            <p:cNvSpPr/>
            <p:nvPr/>
          </p:nvSpPr>
          <p:spPr>
            <a:xfrm>
              <a:off x="379121" y="586030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ЯНВАРЬ</a:t>
              </a: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B3A88284-8D16-F585-90E7-06957BF738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259" y="599530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Декабрь">
            <a:extLst>
              <a:ext uri="{FF2B5EF4-FFF2-40B4-BE49-F238E27FC236}">
                <a16:creationId xmlns:a16="http://schemas.microsoft.com/office/drawing/2014/main" id="{FD074487-81EA-24FD-AAF5-74AF0B30A27C}"/>
              </a:ext>
            </a:extLst>
          </p:cNvPr>
          <p:cNvGrpSpPr/>
          <p:nvPr/>
        </p:nvGrpSpPr>
        <p:grpSpPr>
          <a:xfrm>
            <a:off x="3359696" y="5877272"/>
            <a:ext cx="2880000" cy="630000"/>
            <a:chOff x="3359696" y="5877272"/>
            <a:chExt cx="2880000" cy="630000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5977E83-4C1C-FD1A-491C-0883795ACFE7}"/>
                </a:ext>
              </a:extLst>
            </p:cNvPr>
            <p:cNvSpPr/>
            <p:nvPr/>
          </p:nvSpPr>
          <p:spPr>
            <a:xfrm>
              <a:off x="3359696" y="587727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ДЕКАБРЬ</a:t>
              </a: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DBF1DC3-4492-4051-A6FF-B89DFD40E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9834" y="601227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Ноябрь">
            <a:extLst>
              <a:ext uri="{FF2B5EF4-FFF2-40B4-BE49-F238E27FC236}">
                <a16:creationId xmlns:a16="http://schemas.microsoft.com/office/drawing/2014/main" id="{ED678FE5-F49D-173E-6064-4F3B2C675AEA}"/>
              </a:ext>
            </a:extLst>
          </p:cNvPr>
          <p:cNvGrpSpPr/>
          <p:nvPr/>
        </p:nvGrpSpPr>
        <p:grpSpPr>
          <a:xfrm>
            <a:off x="6384032" y="5877272"/>
            <a:ext cx="2880000" cy="630000"/>
            <a:chOff x="6384032" y="5877272"/>
            <a:chExt cx="2880000" cy="63000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D981B1E-1B07-A05F-5D1F-6C9DF919694D}"/>
                </a:ext>
              </a:extLst>
            </p:cNvPr>
            <p:cNvSpPr/>
            <p:nvPr/>
          </p:nvSpPr>
          <p:spPr>
            <a:xfrm>
              <a:off x="6384032" y="5877272"/>
              <a:ext cx="2880000" cy="630000"/>
            </a:xfrm>
            <a:prstGeom prst="roundRect">
              <a:avLst>
                <a:gd name="adj" fmla="val 50000"/>
              </a:avLst>
            </a:prstGeom>
            <a:solidFill>
              <a:srgbClr val="32A6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0" anchor="ctr"/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НОЯБРЬ</a:t>
              </a: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81C7F180-AB33-B2E7-2335-8249619D3A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14170" y="601227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139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63086D1-B2E5-4F82-057D-E1BD2F1BFA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9" y="5122230"/>
            <a:ext cx="359212" cy="36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1FC41E6-127F-2E64-D016-8B0D171835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75" y="6014626"/>
            <a:ext cx="359212" cy="36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2E8E29C-9D50-977D-9728-C94081BE7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20" y="5149336"/>
            <a:ext cx="359212" cy="36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1A7FCC5-B486-06E5-3835-671089BFE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95" y="6012486"/>
            <a:ext cx="359212" cy="3600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3E3EBDF-25CE-F214-885D-3DA006B262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2" y="6001981"/>
            <a:ext cx="359212" cy="36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5D52277-8978-02E0-628E-6F868A4D23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5150907"/>
            <a:ext cx="359212" cy="360000"/>
          </a:xfrm>
          <a:prstGeom prst="rect">
            <a:avLst/>
          </a:prstGeom>
        </p:spPr>
      </p:pic>
      <p:pic>
        <p:nvPicPr>
          <p:cNvPr id="53" name="Крот">
            <a:extLst>
              <a:ext uri="{FF2B5EF4-FFF2-40B4-BE49-F238E27FC236}">
                <a16:creationId xmlns:a16="http://schemas.microsoft.com/office/drawing/2014/main" id="{5DD32680-7B93-FEBD-8AFD-74A378417C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8267" y="3915206"/>
            <a:ext cx="2871145" cy="27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схити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B5D29DB2-4B0C-3288-99DF-70485379D9C0}"/>
              </a:ext>
            </a:extLst>
          </p:cNvPr>
          <p:cNvSpPr/>
          <p:nvPr/>
        </p:nvSpPr>
        <p:spPr>
          <a:xfrm>
            <a:off x="-591593" y="-3169693"/>
            <a:ext cx="13375185" cy="13197385"/>
          </a:xfrm>
          <a:prstGeom prst="ellipse">
            <a:avLst/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F9CD910-BD79-5454-E8B8-400847E7F05D}"/>
              </a:ext>
            </a:extLst>
          </p:cNvPr>
          <p:cNvSpPr/>
          <p:nvPr/>
        </p:nvSpPr>
        <p:spPr>
          <a:xfrm>
            <a:off x="719129" y="-1947871"/>
            <a:ext cx="10753739" cy="10753739"/>
          </a:xfrm>
          <a:prstGeom prst="ellipse">
            <a:avLst/>
          </a:prstGeom>
          <a:solidFill>
            <a:srgbClr val="0070C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F65A992-CE25-FB72-7816-FFA6F3A06F97}"/>
              </a:ext>
            </a:extLst>
          </p:cNvPr>
          <p:cNvSpPr/>
          <p:nvPr/>
        </p:nvSpPr>
        <p:spPr>
          <a:xfrm>
            <a:off x="2138990" y="-528010"/>
            <a:ext cx="7914019" cy="7914019"/>
          </a:xfrm>
          <a:prstGeom prst="ellipse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0D50E8B-F9D3-0DA8-ABEE-032154012E1C}"/>
              </a:ext>
            </a:extLst>
          </p:cNvPr>
          <p:cNvSpPr/>
          <p:nvPr/>
        </p:nvSpPr>
        <p:spPr>
          <a:xfrm>
            <a:off x="3852908" y="1185908"/>
            <a:ext cx="4486183" cy="448618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3C668F5-E092-2344-B9D2-B202664F4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58" y="1555590"/>
            <a:ext cx="5158651" cy="42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8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Bebas Neue Regular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2</cp:revision>
  <dcterms:created xsi:type="dcterms:W3CDTF">2022-12-26T07:21:10Z</dcterms:created>
  <dcterms:modified xsi:type="dcterms:W3CDTF">2023-01-06T05:24:42Z</dcterms:modified>
</cp:coreProperties>
</file>