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BAD"/>
    <a:srgbClr val="F4B183"/>
    <a:srgbClr val="C55A11"/>
    <a:srgbClr val="E6E6E6"/>
    <a:srgbClr val="843C0C"/>
    <a:srgbClr val="FBE5D6"/>
    <a:srgbClr val="BF9000"/>
    <a:srgbClr val="548235"/>
    <a:srgbClr val="385723"/>
    <a:srgbClr val="FFD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29" y="82"/>
      </p:cViewPr>
      <p:guideLst>
        <p:guide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52F07B-2EDB-F523-9571-E29508A3A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C9C0BD-C718-210C-5D09-89310BB23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147660-2B65-8CD9-8A99-AE390949D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1BF7-1588-40D2-902A-CD8FB1B1D531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776719-CDD0-AE22-9C66-CD6267F3F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8A920D-DCB6-6577-14B8-9DA6F962B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3DC4A-8C01-4789-BB1D-E71FAC9B46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879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A69B71-D9C7-2309-D72C-C490B2DA9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6BEF6E-8A38-A4BE-2B54-1DF67D432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CF539C-C082-B871-6CEC-375A0FC19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1BF7-1588-40D2-902A-CD8FB1B1D531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512106-DBA4-73C8-B940-6E8B3EBC7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AA584D-C7BE-2457-4D66-1F2B38636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3DC4A-8C01-4789-BB1D-E71FAC9B46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597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137CD9-B19F-99A7-E0D9-8A3B51CF6F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FE85AA7-9A19-D270-5353-158CE2B974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1EFC75-2241-9C39-72E0-F4442BA73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1BF7-1588-40D2-902A-CD8FB1B1D531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E26065-C57D-537B-691B-A0460AAEC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1E7558-FEBB-82E3-848E-81B15DBCD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3DC4A-8C01-4789-BB1D-E71FAC9B46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719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2FBFE5-CAB3-BBCA-4FBE-32C50E287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8C501C-73FF-06B2-16E0-759BA746A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AE33CA-B9C8-D734-2A16-A44A277E5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1BF7-1588-40D2-902A-CD8FB1B1D531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C771B6-3C25-FEE0-B3CB-F7D51A10E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8234EC-85A5-051C-5B24-BF94E4380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3DC4A-8C01-4789-BB1D-E71FAC9B46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12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ACCF7C-1F9A-967A-B949-E41C93472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EC18F1-6999-B478-4C3E-6656DEC23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5FBA55-C561-AF51-7D96-77DD32596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1BF7-1588-40D2-902A-CD8FB1B1D531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E76291-822F-D00A-779E-41DF3D98A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4FE095-3126-62D2-68A7-2EAE3C165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3DC4A-8C01-4789-BB1D-E71FAC9B46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750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B428DC-95C7-7B40-1941-801633F46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0D3917-869E-955A-A7B5-65A4F97DBE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E56683E-D73E-C566-BCCF-536A88ABBE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1C183F-D5BA-C757-37F8-EC0AAE2AA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1BF7-1588-40D2-902A-CD8FB1B1D531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9ED29A-D8FC-731C-5A0B-FA86ACE27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5DCB6B-A251-FA24-4E26-A5675C480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3DC4A-8C01-4789-BB1D-E71FAC9B46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69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F3CDF8-42FD-0ACC-06AE-2E7DDB49A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DA702D-51BD-3E6C-607F-614D7D2EA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591BA4-61E7-8028-BCEA-28B4D3B3B0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973B88-C73A-D899-19DD-A5AB4B7562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9120B91-D418-2019-7A3F-DFF5B5CE24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9072F7B-34C8-579D-B62C-AE820E309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1BF7-1588-40D2-902A-CD8FB1B1D531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12A5C9C-4EF9-1853-6283-B8E469E13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D82F46D-9BF7-9EA9-4B73-C4EF4E60C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3DC4A-8C01-4789-BB1D-E71FAC9B46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815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43FD5-7570-4BD2-5C36-6994389E8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1E0C34B-5601-FDBA-E417-869516AC2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1BF7-1588-40D2-902A-CD8FB1B1D531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89D447C-0901-496F-76DB-56847CF97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396B747-12BA-FB0C-3063-6D923665A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3DC4A-8C01-4789-BB1D-E71FAC9B46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857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F7C88EF-7D8A-2605-CBE1-2182E5D5F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1BF7-1588-40D2-902A-CD8FB1B1D531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2053279-8910-9634-615B-9247337DB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1D7D73A-3D1D-39C2-2A84-783DCC5DE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3DC4A-8C01-4789-BB1D-E71FAC9B46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451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B7E029-BDCF-2861-826B-606BB672D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8E8CB4-B971-2692-6F5B-8245DA211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E09191-4F95-A5C2-F8C9-A827C446E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AE24A3-AA36-B727-2085-8719840D8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1BF7-1588-40D2-902A-CD8FB1B1D531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CC965E-0984-DDDF-BE2A-9CA299B14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D1DCB4-5468-9F64-2DD9-44F31ED0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3DC4A-8C01-4789-BB1D-E71FAC9B46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072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58DA51-8ADE-59B7-2B9A-8A9462B27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D4D9FAD-103A-6C95-6957-894310C6E9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1EE19A0-2F33-9470-2A93-1F162C07FC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0A8081-E8C3-01DB-0615-14680A1BC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1BF7-1588-40D2-902A-CD8FB1B1D531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128854-C804-E547-7E7B-5D240CB12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036DE6-81EC-4D7A-573A-F4968A75A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3DC4A-8C01-4789-BB1D-E71FAC9B46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033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837AD-FCCC-A78F-A1A5-3D58DB9B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3705C0-C85B-5655-D04C-754C2CDD3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09810B-DE34-6758-F491-8911521A2D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B1BF7-1588-40D2-902A-CD8FB1B1D531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4426B7-E7D9-88DF-003E-8B901E73E4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CF1387-0198-18D7-6B19-3AB86D5EBE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3DC4A-8C01-4789-BB1D-E71FAC9B46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086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5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B6A3E92-F69F-C433-297F-5175057C354B}"/>
              </a:ext>
            </a:extLst>
          </p:cNvPr>
          <p:cNvSpPr/>
          <p:nvPr/>
        </p:nvSpPr>
        <p:spPr>
          <a:xfrm>
            <a:off x="104172" y="7211028"/>
            <a:ext cx="752355" cy="6713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E89FB0E-A995-FE64-213D-6213A89527E6}"/>
              </a:ext>
            </a:extLst>
          </p:cNvPr>
          <p:cNvSpPr/>
          <p:nvPr/>
        </p:nvSpPr>
        <p:spPr>
          <a:xfrm>
            <a:off x="856527" y="7211028"/>
            <a:ext cx="752355" cy="671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D3AB13D-7FF5-A23C-03B9-CCBD75798D39}"/>
              </a:ext>
            </a:extLst>
          </p:cNvPr>
          <p:cNvSpPr/>
          <p:nvPr/>
        </p:nvSpPr>
        <p:spPr>
          <a:xfrm>
            <a:off x="1608882" y="7211026"/>
            <a:ext cx="752355" cy="671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899A907-8D66-A0FC-18F7-A22F1A971064}"/>
              </a:ext>
            </a:extLst>
          </p:cNvPr>
          <p:cNvSpPr/>
          <p:nvPr/>
        </p:nvSpPr>
        <p:spPr>
          <a:xfrm>
            <a:off x="2361237" y="7211028"/>
            <a:ext cx="752355" cy="671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C5B2325-D3E7-15B5-877D-F2C937071882}"/>
              </a:ext>
            </a:extLst>
          </p:cNvPr>
          <p:cNvSpPr/>
          <p:nvPr/>
        </p:nvSpPr>
        <p:spPr>
          <a:xfrm>
            <a:off x="3113592" y="7211027"/>
            <a:ext cx="752355" cy="671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Белка 1">
            <a:extLst>
              <a:ext uri="{FF2B5EF4-FFF2-40B4-BE49-F238E27FC236}">
                <a16:creationId xmlns:a16="http://schemas.microsoft.com/office/drawing/2014/main" id="{62232257-B691-1390-1B88-FE581686EEF9}"/>
              </a:ext>
            </a:extLst>
          </p:cNvPr>
          <p:cNvGrpSpPr/>
          <p:nvPr/>
        </p:nvGrpSpPr>
        <p:grpSpPr>
          <a:xfrm>
            <a:off x="5463250" y="379255"/>
            <a:ext cx="6916095" cy="6181126"/>
            <a:chOff x="5238892" y="298989"/>
            <a:chExt cx="6916095" cy="618112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EC984AE-302F-1A50-6347-DA8837B84F41}"/>
                </a:ext>
              </a:extLst>
            </p:cNvPr>
            <p:cNvSpPr txBox="1"/>
            <p:nvPr/>
          </p:nvSpPr>
          <p:spPr>
            <a:xfrm>
              <a:off x="5238892" y="5095120"/>
              <a:ext cx="691609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Белки — забавные маленькие существа, которых легко можно встретить в природе. 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C94233E4-808E-0016-1ACD-4E02BB69215A}"/>
                </a:ext>
              </a:extLst>
            </p:cNvPr>
            <p:cNvGrpSpPr/>
            <p:nvPr/>
          </p:nvGrpSpPr>
          <p:grpSpPr>
            <a:xfrm>
              <a:off x="5238892" y="298989"/>
              <a:ext cx="4754843" cy="4714490"/>
              <a:chOff x="5040380" y="346724"/>
              <a:chExt cx="4754843" cy="4714490"/>
            </a:xfrm>
            <a:blipFill dpi="0" rotWithShape="1">
              <a:blip r:embed="rId2"/>
              <a:srcRect/>
              <a:stretch>
                <a:fillRect l="-60000" r="-2000"/>
              </a:stretch>
            </a:blipFill>
          </p:grpSpPr>
          <p:sp>
            <p:nvSpPr>
              <p:cNvPr id="26" name="Скругленный прямоугольник 77">
                <a:extLst>
                  <a:ext uri="{FF2B5EF4-FFF2-40B4-BE49-F238E27FC236}">
                    <a16:creationId xmlns:a16="http://schemas.microsoft.com/office/drawing/2014/main" id="{D0C464D7-8121-EA2B-A378-43ECC7152CC7}"/>
                  </a:ext>
                </a:extLst>
              </p:cNvPr>
              <p:cNvSpPr/>
              <p:nvPr/>
            </p:nvSpPr>
            <p:spPr>
              <a:xfrm>
                <a:off x="5043138" y="346724"/>
                <a:ext cx="1793240" cy="2221230"/>
              </a:xfrm>
              <a:prstGeom prst="roundRect">
                <a:avLst>
                  <a:gd name="adj" fmla="val 1517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Скругленный прямоугольник 78">
                <a:extLst>
                  <a:ext uri="{FF2B5EF4-FFF2-40B4-BE49-F238E27FC236}">
                    <a16:creationId xmlns:a16="http://schemas.microsoft.com/office/drawing/2014/main" id="{EE5ED1BD-4E31-C56E-D058-AD72B0951426}"/>
                  </a:ext>
                </a:extLst>
              </p:cNvPr>
              <p:cNvSpPr/>
              <p:nvPr/>
            </p:nvSpPr>
            <p:spPr>
              <a:xfrm>
                <a:off x="7088054" y="1521783"/>
                <a:ext cx="2435191" cy="1075957"/>
              </a:xfrm>
              <a:prstGeom prst="roundRect">
                <a:avLst>
                  <a:gd name="adj" fmla="val 1517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8" name="Скругленный прямоугольник 79">
                <a:extLst>
                  <a:ext uri="{FF2B5EF4-FFF2-40B4-BE49-F238E27FC236}">
                    <a16:creationId xmlns:a16="http://schemas.microsoft.com/office/drawing/2014/main" id="{2A45671E-3E4A-40BB-8DDA-9DA761D95DB6}"/>
                  </a:ext>
                </a:extLst>
              </p:cNvPr>
              <p:cNvSpPr/>
              <p:nvPr/>
            </p:nvSpPr>
            <p:spPr>
              <a:xfrm>
                <a:off x="5040380" y="2703412"/>
                <a:ext cx="2435191" cy="1075957"/>
              </a:xfrm>
              <a:prstGeom prst="roundRect">
                <a:avLst>
                  <a:gd name="adj" fmla="val 1517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Скругленный прямоугольник 80">
                <a:extLst>
                  <a:ext uri="{FF2B5EF4-FFF2-40B4-BE49-F238E27FC236}">
                    <a16:creationId xmlns:a16="http://schemas.microsoft.com/office/drawing/2014/main" id="{DD25CEB6-F23A-2C3A-6873-872B41A14C6E}"/>
                  </a:ext>
                </a:extLst>
              </p:cNvPr>
              <p:cNvSpPr/>
              <p:nvPr/>
            </p:nvSpPr>
            <p:spPr>
              <a:xfrm>
                <a:off x="6561131" y="3967708"/>
                <a:ext cx="914439" cy="1075957"/>
              </a:xfrm>
              <a:prstGeom prst="roundRect">
                <a:avLst>
                  <a:gd name="adj" fmla="val 1517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Скругленный прямоугольник 81">
                <a:extLst>
                  <a:ext uri="{FF2B5EF4-FFF2-40B4-BE49-F238E27FC236}">
                    <a16:creationId xmlns:a16="http://schemas.microsoft.com/office/drawing/2014/main" id="{36E2D723-2EA5-D564-80A0-9C9EA1AD754C}"/>
                  </a:ext>
                </a:extLst>
              </p:cNvPr>
              <p:cNvSpPr/>
              <p:nvPr/>
            </p:nvSpPr>
            <p:spPr>
              <a:xfrm>
                <a:off x="5040380" y="3945508"/>
                <a:ext cx="765676" cy="1115706"/>
              </a:xfrm>
              <a:prstGeom prst="roundRect">
                <a:avLst>
                  <a:gd name="adj" fmla="val 1517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Скругленный прямоугольник 82">
                <a:extLst>
                  <a:ext uri="{FF2B5EF4-FFF2-40B4-BE49-F238E27FC236}">
                    <a16:creationId xmlns:a16="http://schemas.microsoft.com/office/drawing/2014/main" id="{82FB59F0-3EE4-91D3-4329-3246A42B63E0}"/>
                  </a:ext>
                </a:extLst>
              </p:cNvPr>
              <p:cNvSpPr/>
              <p:nvPr/>
            </p:nvSpPr>
            <p:spPr>
              <a:xfrm>
                <a:off x="7614881" y="2721768"/>
                <a:ext cx="1529288" cy="2339446"/>
              </a:xfrm>
              <a:prstGeom prst="roundRect">
                <a:avLst>
                  <a:gd name="adj" fmla="val 1517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5" name="Скругленный прямоугольник 86">
                <a:extLst>
                  <a:ext uri="{FF2B5EF4-FFF2-40B4-BE49-F238E27FC236}">
                    <a16:creationId xmlns:a16="http://schemas.microsoft.com/office/drawing/2014/main" id="{B6630EB4-3031-2A1A-4703-507CB88309F9}"/>
                  </a:ext>
                </a:extLst>
              </p:cNvPr>
              <p:cNvSpPr/>
              <p:nvPr/>
            </p:nvSpPr>
            <p:spPr>
              <a:xfrm>
                <a:off x="5956304" y="4528382"/>
                <a:ext cx="465516" cy="524242"/>
              </a:xfrm>
              <a:prstGeom prst="roundRect">
                <a:avLst>
                  <a:gd name="adj" fmla="val 1517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Скругленный прямоугольник 78">
                <a:extLst>
                  <a:ext uri="{FF2B5EF4-FFF2-40B4-BE49-F238E27FC236}">
                    <a16:creationId xmlns:a16="http://schemas.microsoft.com/office/drawing/2014/main" id="{85CFC0FC-A2CD-4E53-1A71-A5B8EE9F5CA0}"/>
                  </a:ext>
                </a:extLst>
              </p:cNvPr>
              <p:cNvSpPr/>
              <p:nvPr/>
            </p:nvSpPr>
            <p:spPr>
              <a:xfrm>
                <a:off x="7088054" y="381382"/>
                <a:ext cx="2435191" cy="1075957"/>
              </a:xfrm>
              <a:prstGeom prst="roundRect">
                <a:avLst>
                  <a:gd name="adj" fmla="val 1517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0" name="Скругленный прямоугольник 86">
                <a:extLst>
                  <a:ext uri="{FF2B5EF4-FFF2-40B4-BE49-F238E27FC236}">
                    <a16:creationId xmlns:a16="http://schemas.microsoft.com/office/drawing/2014/main" id="{98A270D0-11C1-26FF-9CD8-BAA9498ABC60}"/>
                  </a:ext>
                </a:extLst>
              </p:cNvPr>
              <p:cNvSpPr/>
              <p:nvPr/>
            </p:nvSpPr>
            <p:spPr>
              <a:xfrm>
                <a:off x="5945367" y="3945508"/>
                <a:ext cx="476452" cy="524242"/>
              </a:xfrm>
              <a:prstGeom prst="roundRect">
                <a:avLst>
                  <a:gd name="adj" fmla="val 1517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" name="Скругленный прямоугольник 82">
                <a:extLst>
                  <a:ext uri="{FF2B5EF4-FFF2-40B4-BE49-F238E27FC236}">
                    <a16:creationId xmlns:a16="http://schemas.microsoft.com/office/drawing/2014/main" id="{A7FC58DF-B386-F4AC-C1FE-CA8B5A92BFA6}"/>
                  </a:ext>
                </a:extLst>
              </p:cNvPr>
              <p:cNvSpPr/>
              <p:nvPr/>
            </p:nvSpPr>
            <p:spPr>
              <a:xfrm>
                <a:off x="9294417" y="2713178"/>
                <a:ext cx="500806" cy="2339446"/>
              </a:xfrm>
              <a:prstGeom prst="roundRect">
                <a:avLst>
                  <a:gd name="adj" fmla="val 1517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grpSp>
        <p:nvGrpSpPr>
          <p:cNvPr id="95" name="Вкладка 1">
            <a:extLst>
              <a:ext uri="{FF2B5EF4-FFF2-40B4-BE49-F238E27FC236}">
                <a16:creationId xmlns:a16="http://schemas.microsoft.com/office/drawing/2014/main" id="{27F56A64-CAC8-54A7-F586-30100BE81EC7}"/>
              </a:ext>
            </a:extLst>
          </p:cNvPr>
          <p:cNvGrpSpPr/>
          <p:nvPr/>
        </p:nvGrpSpPr>
        <p:grpSpPr>
          <a:xfrm>
            <a:off x="-8141712" y="0"/>
            <a:ext cx="11646501" cy="6858000"/>
            <a:chOff x="-8141712" y="0"/>
            <a:chExt cx="11646501" cy="6858000"/>
          </a:xfrm>
        </p:grpSpPr>
        <p:grpSp>
          <p:nvGrpSpPr>
            <p:cNvPr id="9" name="Вкладка 1">
              <a:extLst>
                <a:ext uri="{FF2B5EF4-FFF2-40B4-BE49-F238E27FC236}">
                  <a16:creationId xmlns:a16="http://schemas.microsoft.com/office/drawing/2014/main" id="{3E06FF7C-74DB-4A0B-0825-C7270358BE02}"/>
                </a:ext>
              </a:extLst>
            </p:cNvPr>
            <p:cNvGrpSpPr/>
            <p:nvPr/>
          </p:nvGrpSpPr>
          <p:grpSpPr>
            <a:xfrm>
              <a:off x="-8141712" y="0"/>
              <a:ext cx="11646501" cy="6858000"/>
              <a:chOff x="0" y="0"/>
              <a:chExt cx="11646501" cy="6858000"/>
            </a:xfrm>
            <a:effectLst>
              <a:outerShdw blurRad="228600" dist="88900" algn="ctr" rotWithShape="0">
                <a:srgbClr val="000000">
                  <a:alpha val="50000"/>
                </a:srgbClr>
              </a:outerShdw>
            </a:effectLst>
          </p:grpSpPr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37904C37-FE4A-CD53-3066-73FDA2EA3AB7}"/>
                  </a:ext>
                </a:extLst>
              </p:cNvPr>
              <p:cNvSpPr/>
              <p:nvPr/>
            </p:nvSpPr>
            <p:spPr>
              <a:xfrm>
                <a:off x="0" y="0"/>
                <a:ext cx="10926501" cy="6858000"/>
              </a:xfrm>
              <a:prstGeom prst="rect">
                <a:avLst/>
              </a:prstGeom>
              <a:solidFill>
                <a:srgbClr val="F8CBA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ик: скругленные верхние углы 7">
                <a:extLst>
                  <a:ext uri="{FF2B5EF4-FFF2-40B4-BE49-F238E27FC236}">
                    <a16:creationId xmlns:a16="http://schemas.microsoft.com/office/drawing/2014/main" id="{52D85299-6948-CCD5-155B-EA1D07E7FA02}"/>
                  </a:ext>
                </a:extLst>
              </p:cNvPr>
              <p:cNvSpPr/>
              <p:nvPr/>
            </p:nvSpPr>
            <p:spPr>
              <a:xfrm rot="5400000">
                <a:off x="10836501" y="3069000"/>
                <a:ext cx="900000" cy="720000"/>
              </a:xfrm>
              <a:prstGeom prst="round2SameRect">
                <a:avLst>
                  <a:gd name="adj1" fmla="val 36979"/>
                  <a:gd name="adj2" fmla="val 0"/>
                </a:avLst>
              </a:prstGeom>
              <a:solidFill>
                <a:srgbClr val="F8CBA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ru-RU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6" name="Группа 85">
              <a:extLst>
                <a:ext uri="{FF2B5EF4-FFF2-40B4-BE49-F238E27FC236}">
                  <a16:creationId xmlns:a16="http://schemas.microsoft.com/office/drawing/2014/main" id="{B3F5F61F-19A6-C93B-9A45-846129AC4C5A}"/>
                </a:ext>
              </a:extLst>
            </p:cNvPr>
            <p:cNvGrpSpPr/>
            <p:nvPr/>
          </p:nvGrpSpPr>
          <p:grpSpPr>
            <a:xfrm>
              <a:off x="-4784529" y="524455"/>
              <a:ext cx="6849318" cy="5671899"/>
              <a:chOff x="4447774" y="550128"/>
              <a:chExt cx="6849318" cy="5671899"/>
            </a:xfrm>
          </p:grpSpPr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7171EF2B-83A0-620B-4E90-9FF1437ADA8D}"/>
                  </a:ext>
                </a:extLst>
              </p:cNvPr>
              <p:cNvSpPr txBox="1"/>
              <p:nvPr/>
            </p:nvSpPr>
            <p:spPr>
              <a:xfrm>
                <a:off x="4447774" y="550128"/>
                <a:ext cx="6849318" cy="20088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Белки на нашей планете существуют около 50 миллионов лет и за это время совсем не изменились. </a:t>
                </a:r>
              </a:p>
              <a:p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Белки бывают не только рыжими, но и:</a:t>
                </a:r>
              </a:p>
            </p:txBody>
          </p:sp>
          <p:grpSp>
            <p:nvGrpSpPr>
              <p:cNvPr id="88" name="Группа 87">
                <a:extLst>
                  <a:ext uri="{FF2B5EF4-FFF2-40B4-BE49-F238E27FC236}">
                    <a16:creationId xmlns:a16="http://schemas.microsoft.com/office/drawing/2014/main" id="{62F7F3FE-2BA7-DF73-C3E8-3B05A1FFE592}"/>
                  </a:ext>
                </a:extLst>
              </p:cNvPr>
              <p:cNvGrpSpPr/>
              <p:nvPr/>
            </p:nvGrpSpPr>
            <p:grpSpPr>
              <a:xfrm>
                <a:off x="4551745" y="3026978"/>
                <a:ext cx="6478829" cy="3195049"/>
                <a:chOff x="4692281" y="3385793"/>
                <a:chExt cx="6478829" cy="3195049"/>
              </a:xfrm>
            </p:grpSpPr>
            <p:pic>
              <p:nvPicPr>
                <p:cNvPr id="89" name="Рисунок 88">
                  <a:extLst>
                    <a:ext uri="{FF2B5EF4-FFF2-40B4-BE49-F238E27FC236}">
                      <a16:creationId xmlns:a16="http://schemas.microsoft.com/office/drawing/2014/main" id="{EA21EA14-AFB2-9CB8-AFDF-C7AC0E5809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4692281" y="3391273"/>
                  <a:ext cx="1960509" cy="2746103"/>
                </a:xfrm>
                <a:prstGeom prst="roundRect">
                  <a:avLst/>
                </a:prstGeom>
              </p:spPr>
            </p:pic>
            <p:pic>
              <p:nvPicPr>
                <p:cNvPr id="90" name="Рисунок 89">
                  <a:extLst>
                    <a:ext uri="{FF2B5EF4-FFF2-40B4-BE49-F238E27FC236}">
                      <a16:creationId xmlns:a16="http://schemas.microsoft.com/office/drawing/2014/main" id="{162A2144-BF5D-7DF2-7FCA-B0AD73F6F3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6923752" y="3391273"/>
                  <a:ext cx="1991098" cy="2746103"/>
                </a:xfrm>
                <a:prstGeom prst="roundRect">
                  <a:avLst/>
                </a:prstGeom>
              </p:spPr>
            </p:pic>
            <p:pic>
              <p:nvPicPr>
                <p:cNvPr id="91" name="Рисунок 90">
                  <a:extLst>
                    <a:ext uri="{FF2B5EF4-FFF2-40B4-BE49-F238E27FC236}">
                      <a16:creationId xmlns:a16="http://schemas.microsoft.com/office/drawing/2014/main" id="{E18BD1ED-1193-2504-8456-1010A1774B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b="-220"/>
                <a:stretch/>
              </p:blipFill>
              <p:spPr>
                <a:xfrm>
                  <a:off x="9180012" y="3385793"/>
                  <a:ext cx="1991098" cy="2752150"/>
                </a:xfrm>
                <a:prstGeom prst="roundRect">
                  <a:avLst/>
                </a:prstGeom>
              </p:spPr>
            </p:pic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F8BDFE1D-657F-F87C-3E01-D37ECF060531}"/>
                    </a:ext>
                  </a:extLst>
                </p:cNvPr>
                <p:cNvSpPr txBox="1"/>
                <p:nvPr/>
              </p:nvSpPr>
              <p:spPr>
                <a:xfrm>
                  <a:off x="4793522" y="6056965"/>
                  <a:ext cx="1678329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2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черными</a:t>
                  </a:r>
                </a:p>
              </p:txBody>
            </p:sp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7E65F38D-5FA9-895E-CDCC-79FBC10F2ED1}"/>
                    </a:ext>
                  </a:extLst>
                </p:cNvPr>
                <p:cNvSpPr txBox="1"/>
                <p:nvPr/>
              </p:nvSpPr>
              <p:spPr>
                <a:xfrm>
                  <a:off x="7080136" y="6057622"/>
                  <a:ext cx="1678329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2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белыми</a:t>
                  </a: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CA69E9BE-60D6-5C95-D5C9-4ABBD45DFE4B}"/>
                    </a:ext>
                  </a:extLst>
                </p:cNvPr>
                <p:cNvSpPr txBox="1"/>
                <p:nvPr/>
              </p:nvSpPr>
              <p:spPr>
                <a:xfrm>
                  <a:off x="9366750" y="6057622"/>
                  <a:ext cx="1678329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2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серыми</a:t>
                  </a:r>
                </a:p>
              </p:txBody>
            </p:sp>
          </p:grpSp>
        </p:grpSp>
      </p:grpSp>
      <p:grpSp>
        <p:nvGrpSpPr>
          <p:cNvPr id="99" name="Вкладка 2">
            <a:extLst>
              <a:ext uri="{FF2B5EF4-FFF2-40B4-BE49-F238E27FC236}">
                <a16:creationId xmlns:a16="http://schemas.microsoft.com/office/drawing/2014/main" id="{E5159901-3A20-CD9A-588E-D93A85B23C10}"/>
              </a:ext>
            </a:extLst>
          </p:cNvPr>
          <p:cNvGrpSpPr/>
          <p:nvPr/>
        </p:nvGrpSpPr>
        <p:grpSpPr>
          <a:xfrm>
            <a:off x="-8861712" y="0"/>
            <a:ext cx="11646501" cy="6858000"/>
            <a:chOff x="-8861712" y="0"/>
            <a:chExt cx="11646501" cy="6858000"/>
          </a:xfrm>
        </p:grpSpPr>
        <p:grpSp>
          <p:nvGrpSpPr>
            <p:cNvPr id="13" name="2">
              <a:extLst>
                <a:ext uri="{FF2B5EF4-FFF2-40B4-BE49-F238E27FC236}">
                  <a16:creationId xmlns:a16="http://schemas.microsoft.com/office/drawing/2014/main" id="{07A9132F-F778-D43E-1CA8-5DA79BA50D0D}"/>
                </a:ext>
              </a:extLst>
            </p:cNvPr>
            <p:cNvGrpSpPr/>
            <p:nvPr/>
          </p:nvGrpSpPr>
          <p:grpSpPr>
            <a:xfrm>
              <a:off x="-8861712" y="0"/>
              <a:ext cx="11646501" cy="6858000"/>
              <a:chOff x="0" y="0"/>
              <a:chExt cx="11646501" cy="6858000"/>
            </a:xfrm>
            <a:solidFill>
              <a:srgbClr val="BF9000"/>
            </a:solidFill>
            <a:effectLst>
              <a:outerShdw blurRad="228600" dist="88900" algn="ctr" rotWithShape="0">
                <a:srgbClr val="000000">
                  <a:alpha val="50000"/>
                </a:srgbClr>
              </a:outerShdw>
            </a:effectLst>
          </p:grpSpPr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B60138E5-6C5E-B146-31BE-7C4AFA201C52}"/>
                  </a:ext>
                </a:extLst>
              </p:cNvPr>
              <p:cNvSpPr/>
              <p:nvPr/>
            </p:nvSpPr>
            <p:spPr>
              <a:xfrm>
                <a:off x="0" y="0"/>
                <a:ext cx="10926501" cy="6858000"/>
              </a:xfrm>
              <a:prstGeom prst="rect">
                <a:avLst/>
              </a:prstGeom>
              <a:solidFill>
                <a:srgbClr val="F4B1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5" name="Прямоугольник: скругленные верхние углы 14">
                <a:extLst>
                  <a:ext uri="{FF2B5EF4-FFF2-40B4-BE49-F238E27FC236}">
                    <a16:creationId xmlns:a16="http://schemas.microsoft.com/office/drawing/2014/main" id="{CA514810-CF95-4F9C-982D-EF523CB6DA25}"/>
                  </a:ext>
                </a:extLst>
              </p:cNvPr>
              <p:cNvSpPr/>
              <p:nvPr/>
            </p:nvSpPr>
            <p:spPr>
              <a:xfrm rot="5400000">
                <a:off x="10836501" y="2619000"/>
                <a:ext cx="900000" cy="720000"/>
              </a:xfrm>
              <a:prstGeom prst="round2SameRect">
                <a:avLst>
                  <a:gd name="adj1" fmla="val 36979"/>
                  <a:gd name="adj2" fmla="val 0"/>
                </a:avLst>
              </a:prstGeom>
              <a:solidFill>
                <a:srgbClr val="F4B1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ru-RU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6" name="Группа 95">
              <a:extLst>
                <a:ext uri="{FF2B5EF4-FFF2-40B4-BE49-F238E27FC236}">
                  <a16:creationId xmlns:a16="http://schemas.microsoft.com/office/drawing/2014/main" id="{8CC34BED-D83C-C704-3E1C-F93741765129}"/>
                </a:ext>
              </a:extLst>
            </p:cNvPr>
            <p:cNvGrpSpPr/>
            <p:nvPr/>
          </p:nvGrpSpPr>
          <p:grpSpPr>
            <a:xfrm>
              <a:off x="-6498050" y="691459"/>
              <a:ext cx="7647347" cy="5335307"/>
              <a:chOff x="4007724" y="856893"/>
              <a:chExt cx="7647347" cy="5335307"/>
            </a:xfrm>
          </p:grpSpPr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661B510B-4DFF-C06B-054F-BDB73A18393B}"/>
                  </a:ext>
                </a:extLst>
              </p:cNvPr>
              <p:cNvSpPr txBox="1"/>
              <p:nvPr/>
            </p:nvSpPr>
            <p:spPr>
              <a:xfrm>
                <a:off x="4007724" y="856893"/>
                <a:ext cx="4314462" cy="53353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Секрет ловкости белки – в её чудо-хвосте – свой хвост белка использует</a:t>
                </a:r>
                <a:b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как руль.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Хвост зверька исполняет роль парашюта: даже при падении с 30-метровой высоты белка останется живой. </a:t>
                </a:r>
              </a:p>
            </p:txBody>
          </p:sp>
          <p:pic>
            <p:nvPicPr>
              <p:cNvPr id="98" name="Рисунок 97">
                <a:extLst>
                  <a:ext uri="{FF2B5EF4-FFF2-40B4-BE49-F238E27FC236}">
                    <a16:creationId xmlns:a16="http://schemas.microsoft.com/office/drawing/2014/main" id="{D2C02F4B-2128-CDF6-DF60-C3DF8A45B2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33409" y="946798"/>
                <a:ext cx="3421662" cy="4658347"/>
              </a:xfrm>
              <a:prstGeom prst="roundRect">
                <a:avLst/>
              </a:prstGeom>
            </p:spPr>
          </p:pic>
        </p:grpSp>
      </p:grpSp>
      <p:grpSp>
        <p:nvGrpSpPr>
          <p:cNvPr id="106" name="Вкладка 3">
            <a:extLst>
              <a:ext uri="{FF2B5EF4-FFF2-40B4-BE49-F238E27FC236}">
                <a16:creationId xmlns:a16="http://schemas.microsoft.com/office/drawing/2014/main" id="{6B6AD086-04FD-BBF3-2B8C-24C9A0D5C19D}"/>
              </a:ext>
            </a:extLst>
          </p:cNvPr>
          <p:cNvGrpSpPr/>
          <p:nvPr/>
        </p:nvGrpSpPr>
        <p:grpSpPr>
          <a:xfrm>
            <a:off x="-9581712" y="0"/>
            <a:ext cx="11646501" cy="6858000"/>
            <a:chOff x="-9581712" y="0"/>
            <a:chExt cx="11646501" cy="6858000"/>
          </a:xfrm>
        </p:grpSpPr>
        <p:grpSp>
          <p:nvGrpSpPr>
            <p:cNvPr id="16" name="3">
              <a:extLst>
                <a:ext uri="{FF2B5EF4-FFF2-40B4-BE49-F238E27FC236}">
                  <a16:creationId xmlns:a16="http://schemas.microsoft.com/office/drawing/2014/main" id="{B215856E-AAAA-458A-CE60-28297CAE249F}"/>
                </a:ext>
              </a:extLst>
            </p:cNvPr>
            <p:cNvGrpSpPr/>
            <p:nvPr/>
          </p:nvGrpSpPr>
          <p:grpSpPr>
            <a:xfrm>
              <a:off x="-9581712" y="0"/>
              <a:ext cx="11646501" cy="6858000"/>
              <a:chOff x="0" y="0"/>
              <a:chExt cx="11646501" cy="6858000"/>
            </a:xfrm>
            <a:solidFill>
              <a:srgbClr val="548235"/>
            </a:solidFill>
            <a:effectLst>
              <a:outerShdw blurRad="228600" dist="88900" algn="ctr" rotWithShape="0">
                <a:srgbClr val="000000">
                  <a:alpha val="50000"/>
                </a:srgbClr>
              </a:outerShdw>
            </a:effectLst>
          </p:grpSpPr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EB60A201-EE87-D4F0-CF9E-1707DDEDBAA6}"/>
                  </a:ext>
                </a:extLst>
              </p:cNvPr>
              <p:cNvSpPr/>
              <p:nvPr/>
            </p:nvSpPr>
            <p:spPr>
              <a:xfrm>
                <a:off x="0" y="0"/>
                <a:ext cx="10926501" cy="6858000"/>
              </a:xfrm>
              <a:prstGeom prst="rect">
                <a:avLst/>
              </a:prstGeom>
              <a:solidFill>
                <a:srgbClr val="C55A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: скругленные верхние углы 17">
                <a:extLst>
                  <a:ext uri="{FF2B5EF4-FFF2-40B4-BE49-F238E27FC236}">
                    <a16:creationId xmlns:a16="http://schemas.microsoft.com/office/drawing/2014/main" id="{5893706E-F6D3-C796-A8DB-1F5F2FD19D77}"/>
                  </a:ext>
                </a:extLst>
              </p:cNvPr>
              <p:cNvSpPr/>
              <p:nvPr/>
            </p:nvSpPr>
            <p:spPr>
              <a:xfrm rot="5400000">
                <a:off x="10836501" y="2169000"/>
                <a:ext cx="900000" cy="720000"/>
              </a:xfrm>
              <a:prstGeom prst="round2SameRect">
                <a:avLst>
                  <a:gd name="adj1" fmla="val 36979"/>
                  <a:gd name="adj2" fmla="val 0"/>
                </a:avLst>
              </a:prstGeom>
              <a:solidFill>
                <a:srgbClr val="C55A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ru-RU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0" name="Группа 99">
              <a:extLst>
                <a:ext uri="{FF2B5EF4-FFF2-40B4-BE49-F238E27FC236}">
                  <a16:creationId xmlns:a16="http://schemas.microsoft.com/office/drawing/2014/main" id="{97CD8815-F673-F54B-744A-FDC9674EECE9}"/>
                </a:ext>
              </a:extLst>
            </p:cNvPr>
            <p:cNvGrpSpPr/>
            <p:nvPr/>
          </p:nvGrpSpPr>
          <p:grpSpPr>
            <a:xfrm>
              <a:off x="-6441721" y="445096"/>
              <a:ext cx="6933231" cy="5657649"/>
              <a:chOff x="4820859" y="423004"/>
              <a:chExt cx="6933231" cy="5657649"/>
            </a:xfrm>
          </p:grpSpPr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2A08197C-9EF8-4D0F-123D-DE4CA407725E}"/>
                  </a:ext>
                </a:extLst>
              </p:cNvPr>
              <p:cNvSpPr txBox="1"/>
              <p:nvPr/>
            </p:nvSpPr>
            <p:spPr>
              <a:xfrm>
                <a:off x="4820859" y="4177696"/>
                <a:ext cx="6860893" cy="19029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Белка обустраивает гнездо в дупле дерева. Если нет подходящего дупла, зверьки строят свое жилище между веток дерева, на высоте 7-12 метров.</a:t>
                </a: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5DAD7D6A-ACEA-12FD-69A3-EB6BD5EC92C7}"/>
                  </a:ext>
                </a:extLst>
              </p:cNvPr>
              <p:cNvSpPr txBox="1"/>
              <p:nvPr/>
            </p:nvSpPr>
            <p:spPr>
              <a:xfrm>
                <a:off x="4932262" y="423004"/>
                <a:ext cx="609407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Гнездо белки называется «</a:t>
                </a:r>
                <a:r>
                  <a:rPr lang="ru-RU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гайно</a:t>
                </a:r>
                <a:r>
                  <a:rPr lang="ru-RU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».</a:t>
                </a:r>
              </a:p>
            </p:txBody>
          </p:sp>
          <p:pic>
            <p:nvPicPr>
              <p:cNvPr id="103" name="Рисунок 102">
                <a:extLst>
                  <a:ext uri="{FF2B5EF4-FFF2-40B4-BE49-F238E27FC236}">
                    <a16:creationId xmlns:a16="http://schemas.microsoft.com/office/drawing/2014/main" id="{615BD50B-5ECD-BE12-D1C6-B6D840E30A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8362708" y="1043679"/>
                <a:ext cx="3391382" cy="3036562"/>
              </a:xfrm>
              <a:prstGeom prst="roundRect">
                <a:avLst/>
              </a:prstGeom>
            </p:spPr>
          </p:pic>
          <p:pic>
            <p:nvPicPr>
              <p:cNvPr id="104" name="Рисунок 103" descr="Изображение выглядит как внешний, трава, дерево, бел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5FBE1C3-7295-C9C4-2EBC-495E34280B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51" t="3056" r="16499" b="1700"/>
              <a:stretch/>
            </p:blipFill>
            <p:spPr>
              <a:xfrm>
                <a:off x="4820859" y="1043679"/>
                <a:ext cx="3391382" cy="3036562"/>
              </a:xfrm>
              <a:prstGeom prst="roundRect">
                <a:avLst/>
              </a:prstGeom>
            </p:spPr>
          </p:pic>
        </p:grpSp>
      </p:grpSp>
      <p:grpSp>
        <p:nvGrpSpPr>
          <p:cNvPr id="59" name="Вкладка 4">
            <a:extLst>
              <a:ext uri="{FF2B5EF4-FFF2-40B4-BE49-F238E27FC236}">
                <a16:creationId xmlns:a16="http://schemas.microsoft.com/office/drawing/2014/main" id="{E0B23B25-8C3A-3938-1156-72106945220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0301712" y="0"/>
            <a:ext cx="11646501" cy="6858000"/>
            <a:chOff x="-2160000" y="-2"/>
            <a:chExt cx="11646501" cy="6858000"/>
          </a:xfrm>
          <a:solidFill>
            <a:srgbClr val="843C0C"/>
          </a:solidFill>
        </p:grpSpPr>
        <p:grpSp>
          <p:nvGrpSpPr>
            <p:cNvPr id="19" name="4">
              <a:extLst>
                <a:ext uri="{FF2B5EF4-FFF2-40B4-BE49-F238E27FC236}">
                  <a16:creationId xmlns:a16="http://schemas.microsoft.com/office/drawing/2014/main" id="{95E83C27-E92C-8F92-D8C4-0695BFDA201D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-2160000" y="-2"/>
              <a:ext cx="11646501" cy="6858000"/>
              <a:chOff x="0" y="0"/>
              <a:chExt cx="11646501" cy="6858000"/>
            </a:xfrm>
            <a:grpFill/>
            <a:effectLst>
              <a:outerShdw blurRad="228600" dist="88900" algn="ctr" rotWithShape="0">
                <a:srgbClr val="000000">
                  <a:alpha val="50000"/>
                </a:srgbClr>
              </a:outerShdw>
            </a:effectLst>
          </p:grpSpPr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A1E9CD8A-4A6E-6168-8214-26AA2C0D7A5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10926501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1" name="44">
                <a:extLst>
                  <a:ext uri="{FF2B5EF4-FFF2-40B4-BE49-F238E27FC236}">
                    <a16:creationId xmlns:a16="http://schemas.microsoft.com/office/drawing/2014/main" id="{55F58DD1-9495-B182-F3E0-E15FB54E0EF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 rot="5400000">
                <a:off x="10836501" y="1719000"/>
                <a:ext cx="900000" cy="720000"/>
              </a:xfrm>
              <a:prstGeom prst="round2SameRect">
                <a:avLst>
                  <a:gd name="adj1" fmla="val 36979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ru-RU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6" name="Группа 55">
              <a:extLst>
                <a:ext uri="{FF2B5EF4-FFF2-40B4-BE49-F238E27FC236}">
                  <a16:creationId xmlns:a16="http://schemas.microsoft.com/office/drawing/2014/main" id="{FE4625C9-6B6F-8324-A23D-6FA539FBD473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998185" y="410801"/>
              <a:ext cx="7118429" cy="6144146"/>
              <a:chOff x="3863332" y="247633"/>
              <a:chExt cx="7118429" cy="6144146"/>
            </a:xfrm>
            <a:grpFill/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8920522-3C64-BC92-3BD7-D7C61718F637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3863332" y="4949846"/>
                <a:ext cx="7118429" cy="1441933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Белка делает запасы на зиму – она прячет орехи, шишки и грибы в дуплах деревьев или зарывает их в землю. </a:t>
                </a:r>
              </a:p>
            </p:txBody>
          </p:sp>
          <p:pic>
            <p:nvPicPr>
              <p:cNvPr id="58" name="Рисунок 57" descr="Изображение выглядит как трава, млекопитающее, бел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E23C839-99F3-E9FB-B408-8DA0D0781EC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69752" y="247633"/>
                <a:ext cx="6305587" cy="4424420"/>
              </a:xfrm>
              <a:prstGeom prst="roundRect">
                <a:avLst/>
              </a:prstGeom>
              <a:grpFill/>
            </p:spPr>
          </p:pic>
        </p:grpSp>
      </p:grpSp>
    </p:spTree>
    <p:extLst>
      <p:ext uri="{BB962C8B-B14F-4D97-AF65-F5344CB8AC3E}">
        <p14:creationId xmlns:p14="http://schemas.microsoft.com/office/powerpoint/2010/main" val="405107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L 0.6901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L 0.6901 0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L 0.6901 0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L 0.6901 0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131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 Воробьев</dc:creator>
  <cp:lastModifiedBy>Макс Воробьев</cp:lastModifiedBy>
  <cp:revision>3</cp:revision>
  <dcterms:created xsi:type="dcterms:W3CDTF">2022-12-21T09:20:36Z</dcterms:created>
  <dcterms:modified xsi:type="dcterms:W3CDTF">2023-01-04T14:09:12Z</dcterms:modified>
</cp:coreProperties>
</file>