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C015-DA18-4D2B-8AD2-BBFF23C2A49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F5D50-61DD-47A2-BCDC-376958A7E1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F5D50-61DD-47A2-BCDC-376958A7E1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12360C8-0254-4728-88D1-F13009B067F4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69B948F-ECF7-4EE8-87A8-D8FC42DB7AE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270490" cy="20999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Сменяемость </a:t>
            </a:r>
            <a:r>
              <a:rPr lang="en-US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 среды с учетом календарно-тематического планирования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09600" y="3246755"/>
            <a:ext cx="9912985" cy="28809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ДСКН №1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Сосновоборска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Журавель О.В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Сосновоборск 2022 г.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4650" y="365125"/>
            <a:ext cx="8088630" cy="13258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Центр познавательного развития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43000" y="1555696"/>
            <a:ext cx="4754880" cy="777240"/>
          </a:xfrm>
        </p:spPr>
        <p:txBody>
          <a:bodyPr/>
          <a:lstStyle/>
          <a:p>
            <a:r>
              <a:rPr lang="ru-RU" b="0" dirty="0" smtClean="0"/>
              <a:t>Тема недели «Урожай собирай»</a:t>
            </a:r>
            <a:endParaRPr lang="ru-RU" b="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45" y="2621280"/>
            <a:ext cx="3939540" cy="346011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69355" y="1769110"/>
            <a:ext cx="4039235" cy="563880"/>
          </a:xfrm>
        </p:spPr>
        <p:txBody>
          <a:bodyPr/>
          <a:lstStyle/>
          <a:p>
            <a:r>
              <a:rPr lang="ru-RU" b="0" dirty="0" smtClean="0"/>
              <a:t>Тема недели«Профессии»</a:t>
            </a:r>
            <a:endParaRPr lang="ru-RU" b="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621280"/>
            <a:ext cx="3859530" cy="3460115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85" y="190500"/>
            <a:ext cx="8021955" cy="5829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Центр дидактической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 : «Урожай собирай»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 : «Профессии»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668" y="2481942"/>
            <a:ext cx="3688475" cy="3285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78" y="2481943"/>
            <a:ext cx="3491345" cy="3285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335" y="190500"/>
            <a:ext cx="7446010" cy="5829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Центр конструирования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555668"/>
            <a:ext cx="4754880" cy="409698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 :</a:t>
            </a:r>
            <a:r>
              <a:rPr lang="ru-RU" sz="2400" dirty="0" smtClean="0"/>
              <a:t> «Урожай собирай»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6340" y="1555750"/>
            <a:ext cx="4243070" cy="520827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недели:</a:t>
            </a:r>
            <a:r>
              <a:rPr lang="ru-RU" dirty="0" smtClean="0"/>
              <a:t> </a:t>
            </a:r>
            <a:r>
              <a:rPr lang="ru-RU" sz="2400" dirty="0" smtClean="0"/>
              <a:t>«Профессии»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90" y="2512695"/>
            <a:ext cx="3847465" cy="322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2513330"/>
            <a:ext cx="2849880" cy="1805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4549775"/>
            <a:ext cx="2849880" cy="179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855" y="190500"/>
            <a:ext cx="8289290" cy="5829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Центр сюжетно-ролевой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882650"/>
            <a:ext cx="4754880" cy="519811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недели: «Урожай собирай»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450" y="882650"/>
            <a:ext cx="4754880" cy="519811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 smtClean="0"/>
              <a:t>Тема недели: «Профессии»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4" y="1692467"/>
            <a:ext cx="2386941" cy="2226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7" y="1950126"/>
            <a:ext cx="2586629" cy="1968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3" y="4179933"/>
            <a:ext cx="2386941" cy="1900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87" y="4180115"/>
            <a:ext cx="2586627" cy="2030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755" y="177800"/>
            <a:ext cx="7663180" cy="8502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ru-RU" sz="3200" dirty="0" smtClean="0"/>
            </a:br>
            <a:r>
              <a:rPr lang="ru-RU" dirty="0" smtClean="0"/>
              <a:t>Центр книг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353788"/>
            <a:ext cx="4754880" cy="472697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 : «Урожай собирай»</a:t>
            </a:r>
            <a:endParaRPr lang="ru-RU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1330" y="1353788"/>
            <a:ext cx="4647190" cy="44271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Тема недели: «Профессии»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7" y="2202049"/>
            <a:ext cx="2695699" cy="2018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80" y="4441190"/>
            <a:ext cx="2695575" cy="1971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05" y="2703195"/>
            <a:ext cx="3333115" cy="33775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300" y="365125"/>
            <a:ext cx="7411085" cy="896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Центр творчества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4305" y="1402822"/>
            <a:ext cx="4754880" cy="653143"/>
          </a:xfrm>
        </p:spPr>
        <p:txBody>
          <a:bodyPr/>
          <a:lstStyle/>
          <a:p>
            <a:r>
              <a:rPr lang="ru-RU" b="0" dirty="0" smtClean="0"/>
              <a:t>Тема недели: «Урожай собирай»</a:t>
            </a:r>
            <a:endParaRPr lang="ru-RU" b="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96935"/>
            <a:ext cx="3230088" cy="27907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3640" y="1402080"/>
            <a:ext cx="4754880" cy="551815"/>
          </a:xfrm>
        </p:spPr>
        <p:txBody>
          <a:bodyPr/>
          <a:lstStyle/>
          <a:p>
            <a:r>
              <a:rPr lang="ru-RU" b="0" dirty="0" smtClean="0"/>
              <a:t>Тема недели: «Профессии»</a:t>
            </a:r>
            <a:endParaRPr lang="ru-RU" b="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8" y="2196935"/>
            <a:ext cx="3135087" cy="27907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0</TotalTime>
  <Words>630</Words>
  <Application>WPS Presentation</Application>
  <PresentationFormat>Широкоэкранный</PresentationFormat>
  <Paragraphs>47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Blue Waves</vt:lpstr>
      <vt:lpstr>Сменяемость   развивающей предметно-пространственной  среды с учетом календарно-тематического планирования</vt:lpstr>
      <vt:lpstr>Центр познавательного развития</vt:lpstr>
      <vt:lpstr>Центр дидактической игры</vt:lpstr>
      <vt:lpstr>Центр конструирования</vt:lpstr>
      <vt:lpstr>Центр сюжетно-ролевой игры</vt:lpstr>
      <vt:lpstr>Центр книг </vt:lpstr>
      <vt:lpstr>Центр творчества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журавель</dc:creator>
  <cp:lastModifiedBy>петр</cp:lastModifiedBy>
  <cp:revision>46</cp:revision>
  <dcterms:created xsi:type="dcterms:W3CDTF">2020-01-25T11:05:00Z</dcterms:created>
  <dcterms:modified xsi:type="dcterms:W3CDTF">2022-12-08T01:35:31Z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AB017DB93EC1410F8762C3D857334FC0</vt:lpwstr>
  </property>
  <property fmtid="{D5CDD505-2E9C-101B-9397-08002B2CF9AE}" pid="3" name="KSOProductBuildVer">
    <vt:lpwstr>1033-11.2.0.11214</vt:lpwstr>
  </property>
</Properties>
</file>